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90" r:id="rId2"/>
    <p:sldId id="272" r:id="rId3"/>
    <p:sldId id="274" r:id="rId4"/>
    <p:sldId id="271" r:id="rId5"/>
    <p:sldId id="276" r:id="rId6"/>
    <p:sldId id="277" r:id="rId7"/>
    <p:sldId id="278" r:id="rId8"/>
    <p:sldId id="280" r:id="rId9"/>
    <p:sldId id="279" r:id="rId10"/>
    <p:sldId id="282" r:id="rId11"/>
    <p:sldId id="284" r:id="rId12"/>
    <p:sldId id="258" r:id="rId13"/>
    <p:sldId id="283" r:id="rId14"/>
    <p:sldId id="286" r:id="rId15"/>
    <p:sldId id="285" r:id="rId16"/>
    <p:sldId id="270" r:id="rId17"/>
    <p:sldId id="281" r:id="rId18"/>
    <p:sldId id="287" r:id="rId19"/>
    <p:sldId id="288" r:id="rId20"/>
    <p:sldId id="267" r:id="rId21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154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D4EB2-77FE-4B7E-B4A3-5D1BE35D9C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F653E19-65B5-4746-BDAB-801E1597D9EE}">
      <dgm:prSet phldrT="[Tekst]"/>
      <dgm:spPr/>
      <dgm:t>
        <a:bodyPr/>
        <a:lstStyle/>
        <a:p>
          <a:r>
            <a:rPr lang="nl-BE" dirty="0" smtClean="0"/>
            <a:t>PSA&gt;4: 30-40% pos biopt</a:t>
          </a:r>
          <a:endParaRPr lang="nl-BE" dirty="0"/>
        </a:p>
      </dgm:t>
    </dgm:pt>
    <dgm:pt modelId="{13F1E13A-8E69-4E99-A721-F30E3AD89788}" type="parTrans" cxnId="{BDC39074-3A8B-4A25-B47E-03BCE073CF7E}">
      <dgm:prSet/>
      <dgm:spPr/>
      <dgm:t>
        <a:bodyPr/>
        <a:lstStyle/>
        <a:p>
          <a:endParaRPr lang="nl-BE"/>
        </a:p>
      </dgm:t>
    </dgm:pt>
    <dgm:pt modelId="{45741617-599A-47A6-9B85-1B7D1ED973A4}" type="sibTrans" cxnId="{BDC39074-3A8B-4A25-B47E-03BCE073CF7E}">
      <dgm:prSet/>
      <dgm:spPr/>
      <dgm:t>
        <a:bodyPr/>
        <a:lstStyle/>
        <a:p>
          <a:endParaRPr lang="nl-BE"/>
        </a:p>
      </dgm:t>
    </dgm:pt>
    <dgm:pt modelId="{3881A6E2-DBF9-4FDD-ACB7-4322D11422FA}">
      <dgm:prSet phldrT="[Tekst]"/>
      <dgm:spPr/>
      <dgm:t>
        <a:bodyPr/>
        <a:lstStyle/>
        <a:p>
          <a:r>
            <a:rPr lang="nl-BE" dirty="0" smtClean="0"/>
            <a:t>Dus ook 60-70% neg biopt (12 biopten van 18G=0,04% prostaat): vals neg</a:t>
          </a:r>
          <a:endParaRPr lang="nl-BE" dirty="0"/>
        </a:p>
      </dgm:t>
    </dgm:pt>
    <dgm:pt modelId="{F9EB84C6-8C0C-48CE-854E-49179E6FD5DA}" type="parTrans" cxnId="{B26BEAE8-8AEF-434A-96E5-405EDB653CAF}">
      <dgm:prSet/>
      <dgm:spPr/>
      <dgm:t>
        <a:bodyPr/>
        <a:lstStyle/>
        <a:p>
          <a:endParaRPr lang="nl-BE"/>
        </a:p>
      </dgm:t>
    </dgm:pt>
    <dgm:pt modelId="{BC27172E-97CD-4D63-B7F6-60EECF902B9A}" type="sibTrans" cxnId="{B26BEAE8-8AEF-434A-96E5-405EDB653CAF}">
      <dgm:prSet/>
      <dgm:spPr/>
      <dgm:t>
        <a:bodyPr/>
        <a:lstStyle/>
        <a:p>
          <a:endParaRPr lang="nl-BE"/>
        </a:p>
      </dgm:t>
    </dgm:pt>
    <dgm:pt modelId="{5E38199D-7309-4BEF-83FF-506D1032E02D}">
      <dgm:prSet phldrT="[Tekst]"/>
      <dgm:spPr/>
      <dgm:t>
        <a:bodyPr/>
        <a:lstStyle/>
        <a:p>
          <a:r>
            <a:rPr lang="nl-BE" dirty="0" smtClean="0"/>
            <a:t>Kans op verwikkelingen</a:t>
          </a:r>
          <a:endParaRPr lang="nl-BE" dirty="0"/>
        </a:p>
      </dgm:t>
    </dgm:pt>
    <dgm:pt modelId="{B94192FB-5A5B-4C4C-BCAF-8EA2283ECE85}" type="parTrans" cxnId="{C0B4DB3B-F754-453B-8DC6-9ED6E4D2B467}">
      <dgm:prSet/>
      <dgm:spPr/>
      <dgm:t>
        <a:bodyPr/>
        <a:lstStyle/>
        <a:p>
          <a:endParaRPr lang="nl-BE"/>
        </a:p>
      </dgm:t>
    </dgm:pt>
    <dgm:pt modelId="{DF624562-4A13-45D2-81FA-8732B235FD99}" type="sibTrans" cxnId="{C0B4DB3B-F754-453B-8DC6-9ED6E4D2B467}">
      <dgm:prSet/>
      <dgm:spPr/>
      <dgm:t>
        <a:bodyPr/>
        <a:lstStyle/>
        <a:p>
          <a:endParaRPr lang="nl-BE"/>
        </a:p>
      </dgm:t>
    </dgm:pt>
    <dgm:pt modelId="{73A9D2AD-0083-47C8-A579-F2BF8F768285}">
      <dgm:prSet phldrT="[Tekst]"/>
      <dgm:spPr/>
      <dgm:t>
        <a:bodyPr/>
        <a:lstStyle/>
        <a:p>
          <a:r>
            <a:rPr lang="nl-BE" dirty="0" smtClean="0"/>
            <a:t>Detectie van agressieve tumoren</a:t>
          </a:r>
          <a:endParaRPr lang="nl-BE" dirty="0"/>
        </a:p>
      </dgm:t>
    </dgm:pt>
    <dgm:pt modelId="{A02D282F-1608-4DB5-97E6-C58F84DC6E1A}" type="parTrans" cxnId="{0CB26653-4AC4-4874-87FB-1293A2B0DE29}">
      <dgm:prSet/>
      <dgm:spPr/>
      <dgm:t>
        <a:bodyPr/>
        <a:lstStyle/>
        <a:p>
          <a:endParaRPr lang="nl-BE"/>
        </a:p>
      </dgm:t>
    </dgm:pt>
    <dgm:pt modelId="{6566C9E2-92CE-4DDC-96CC-4C3A25D89802}" type="sibTrans" cxnId="{0CB26653-4AC4-4874-87FB-1293A2B0DE29}">
      <dgm:prSet/>
      <dgm:spPr/>
      <dgm:t>
        <a:bodyPr/>
        <a:lstStyle/>
        <a:p>
          <a:endParaRPr lang="nl-BE"/>
        </a:p>
      </dgm:t>
    </dgm:pt>
    <dgm:pt modelId="{3FA626ED-6047-40C8-B281-959694DF3A55}">
      <dgm:prSet phldrT="[Tekst]"/>
      <dgm:spPr/>
      <dgm:t>
        <a:bodyPr/>
        <a:lstStyle/>
        <a:p>
          <a:r>
            <a:rPr lang="nl-BE" dirty="0" smtClean="0"/>
            <a:t>Bij </a:t>
          </a:r>
          <a:r>
            <a:rPr lang="nl-BE" dirty="0" err="1" smtClean="0"/>
            <a:t>bioptie</a:t>
          </a:r>
          <a:r>
            <a:rPr lang="nl-BE" dirty="0" smtClean="0"/>
            <a:t> moeilijke DD met low grade tumoren die mortaliteit niet beinvloeden maar morbiditeit verhogen: 30-60% verschil stadiëring na heelkunde, vooral onderstadiëring waardoor risico onnodige heelkunde</a:t>
          </a:r>
          <a:endParaRPr lang="nl-BE" dirty="0"/>
        </a:p>
      </dgm:t>
    </dgm:pt>
    <dgm:pt modelId="{A9CEF3FC-CB00-48EB-B6B1-234664FF6BDD}" type="parTrans" cxnId="{5DDDD668-8E8B-459E-91FC-3D5B8AFF715A}">
      <dgm:prSet/>
      <dgm:spPr/>
      <dgm:t>
        <a:bodyPr/>
        <a:lstStyle/>
        <a:p>
          <a:endParaRPr lang="nl-BE"/>
        </a:p>
      </dgm:t>
    </dgm:pt>
    <dgm:pt modelId="{C1FFD177-43F1-4D68-9310-27D0F5D66AF1}" type="sibTrans" cxnId="{5DDDD668-8E8B-459E-91FC-3D5B8AFF715A}">
      <dgm:prSet/>
      <dgm:spPr/>
      <dgm:t>
        <a:bodyPr/>
        <a:lstStyle/>
        <a:p>
          <a:endParaRPr lang="nl-BE"/>
        </a:p>
      </dgm:t>
    </dgm:pt>
    <dgm:pt modelId="{E235F745-A7ED-4295-ADD5-3FC26AC0DEAF}">
      <dgm:prSet phldrT="[Tekst]"/>
      <dgm:spPr/>
      <dgm:t>
        <a:bodyPr/>
        <a:lstStyle/>
        <a:p>
          <a:r>
            <a:rPr lang="nl-BE" dirty="0" err="1" smtClean="0"/>
            <a:t>Overdetectie</a:t>
          </a:r>
          <a:r>
            <a:rPr lang="nl-BE" dirty="0" smtClean="0"/>
            <a:t>: 88% patiënten met verhoogde PSA hebben geen agressieve tumor</a:t>
          </a:r>
          <a:endParaRPr lang="nl-BE" dirty="0"/>
        </a:p>
      </dgm:t>
    </dgm:pt>
    <dgm:pt modelId="{3989623A-F0E4-4A8D-8C11-DBB68D11A007}" type="parTrans" cxnId="{8A5F52B8-0E6E-413C-A5A2-B827F5DF3DE8}">
      <dgm:prSet/>
      <dgm:spPr/>
      <dgm:t>
        <a:bodyPr/>
        <a:lstStyle/>
        <a:p>
          <a:endParaRPr lang="nl-BE"/>
        </a:p>
      </dgm:t>
    </dgm:pt>
    <dgm:pt modelId="{B5B5ADDE-F7C4-46E0-85E4-E9DA653FB706}" type="sibTrans" cxnId="{8A5F52B8-0E6E-413C-A5A2-B827F5DF3DE8}">
      <dgm:prSet/>
      <dgm:spPr/>
      <dgm:t>
        <a:bodyPr/>
        <a:lstStyle/>
        <a:p>
          <a:endParaRPr lang="nl-BE"/>
        </a:p>
      </dgm:t>
    </dgm:pt>
    <dgm:pt modelId="{6E9CF206-3745-4AA8-98A7-AF28386828E9}" type="pres">
      <dgm:prSet presAssocID="{5EAD4EB2-77FE-4B7E-B4A3-5D1BE35D9C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8C7E9A-53C0-43D3-9A5E-AA8F69D4102D}" type="pres">
      <dgm:prSet presAssocID="{EF653E19-65B5-4746-BDAB-801E1597D9E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F4A98B1-7D6D-4921-A9C6-8060C4EA8184}" type="pres">
      <dgm:prSet presAssocID="{EF653E19-65B5-4746-BDAB-801E1597D9E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2EE645B-8CA2-4251-A57E-9FC092881933}" type="pres">
      <dgm:prSet presAssocID="{5E38199D-7309-4BEF-83FF-506D1032E0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46949D-339B-4998-9762-E074DAFDF8C7}" type="pres">
      <dgm:prSet presAssocID="{DF624562-4A13-45D2-81FA-8732B235FD99}" presName="spacer" presStyleCnt="0"/>
      <dgm:spPr/>
    </dgm:pt>
    <dgm:pt modelId="{16C80D49-829D-4FD0-951D-91C35EFAE9F1}" type="pres">
      <dgm:prSet presAssocID="{73A9D2AD-0083-47C8-A579-F2BF8F7682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06AEBEB-74FC-473E-A5FD-DFCFD63713B8}" type="pres">
      <dgm:prSet presAssocID="{73A9D2AD-0083-47C8-A579-F2BF8F76828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FBC89EF-57F2-4A37-AC4F-14895E59619D}" type="presOf" srcId="{73A9D2AD-0083-47C8-A579-F2BF8F768285}" destId="{16C80D49-829D-4FD0-951D-91C35EFAE9F1}" srcOrd="0" destOrd="0" presId="urn:microsoft.com/office/officeart/2005/8/layout/vList2"/>
    <dgm:cxn modelId="{C0B4DB3B-F754-453B-8DC6-9ED6E4D2B467}" srcId="{5EAD4EB2-77FE-4B7E-B4A3-5D1BE35D9C99}" destId="{5E38199D-7309-4BEF-83FF-506D1032E02D}" srcOrd="1" destOrd="0" parTransId="{B94192FB-5A5B-4C4C-BCAF-8EA2283ECE85}" sibTransId="{DF624562-4A13-45D2-81FA-8732B235FD99}"/>
    <dgm:cxn modelId="{B26BEAE8-8AEF-434A-96E5-405EDB653CAF}" srcId="{EF653E19-65B5-4746-BDAB-801E1597D9EE}" destId="{3881A6E2-DBF9-4FDD-ACB7-4322D11422FA}" srcOrd="0" destOrd="0" parTransId="{F9EB84C6-8C0C-48CE-854E-49179E6FD5DA}" sibTransId="{BC27172E-97CD-4D63-B7F6-60EECF902B9A}"/>
    <dgm:cxn modelId="{D85DEACE-45DE-4CF2-B3C1-CCCB5E091C1F}" type="presOf" srcId="{5E38199D-7309-4BEF-83FF-506D1032E02D}" destId="{92EE645B-8CA2-4251-A57E-9FC092881933}" srcOrd="0" destOrd="0" presId="urn:microsoft.com/office/officeart/2005/8/layout/vList2"/>
    <dgm:cxn modelId="{D8F02A34-D10D-4196-9088-D25156D9C266}" type="presOf" srcId="{EF653E19-65B5-4746-BDAB-801E1597D9EE}" destId="{518C7E9A-53C0-43D3-9A5E-AA8F69D4102D}" srcOrd="0" destOrd="0" presId="urn:microsoft.com/office/officeart/2005/8/layout/vList2"/>
    <dgm:cxn modelId="{0CB26653-4AC4-4874-87FB-1293A2B0DE29}" srcId="{5EAD4EB2-77FE-4B7E-B4A3-5D1BE35D9C99}" destId="{73A9D2AD-0083-47C8-A579-F2BF8F768285}" srcOrd="2" destOrd="0" parTransId="{A02D282F-1608-4DB5-97E6-C58F84DC6E1A}" sibTransId="{6566C9E2-92CE-4DDC-96CC-4C3A25D89802}"/>
    <dgm:cxn modelId="{4BB3F70D-C6CD-4F69-B845-DA351D3382C5}" type="presOf" srcId="{3881A6E2-DBF9-4FDD-ACB7-4322D11422FA}" destId="{7F4A98B1-7D6D-4921-A9C6-8060C4EA8184}" srcOrd="0" destOrd="0" presId="urn:microsoft.com/office/officeart/2005/8/layout/vList2"/>
    <dgm:cxn modelId="{8A5F52B8-0E6E-413C-A5A2-B827F5DF3DE8}" srcId="{EF653E19-65B5-4746-BDAB-801E1597D9EE}" destId="{E235F745-A7ED-4295-ADD5-3FC26AC0DEAF}" srcOrd="1" destOrd="0" parTransId="{3989623A-F0E4-4A8D-8C11-DBB68D11A007}" sibTransId="{B5B5ADDE-F7C4-46E0-85E4-E9DA653FB706}"/>
    <dgm:cxn modelId="{5DDDD668-8E8B-459E-91FC-3D5B8AFF715A}" srcId="{73A9D2AD-0083-47C8-A579-F2BF8F768285}" destId="{3FA626ED-6047-40C8-B281-959694DF3A55}" srcOrd="0" destOrd="0" parTransId="{A9CEF3FC-CB00-48EB-B6B1-234664FF6BDD}" sibTransId="{C1FFD177-43F1-4D68-9310-27D0F5D66AF1}"/>
    <dgm:cxn modelId="{755EBA43-2E37-4A39-974D-D82CF4CD7CFD}" type="presOf" srcId="{3FA626ED-6047-40C8-B281-959694DF3A55}" destId="{506AEBEB-74FC-473E-A5FD-DFCFD63713B8}" srcOrd="0" destOrd="0" presId="urn:microsoft.com/office/officeart/2005/8/layout/vList2"/>
    <dgm:cxn modelId="{13F8AB65-5CFB-4D1A-8AA6-DDFCED253C07}" type="presOf" srcId="{E235F745-A7ED-4295-ADD5-3FC26AC0DEAF}" destId="{7F4A98B1-7D6D-4921-A9C6-8060C4EA8184}" srcOrd="0" destOrd="1" presId="urn:microsoft.com/office/officeart/2005/8/layout/vList2"/>
    <dgm:cxn modelId="{6B0516E9-A2EA-4B3D-B396-DAC9F90AF751}" type="presOf" srcId="{5EAD4EB2-77FE-4B7E-B4A3-5D1BE35D9C99}" destId="{6E9CF206-3745-4AA8-98A7-AF28386828E9}" srcOrd="0" destOrd="0" presId="urn:microsoft.com/office/officeart/2005/8/layout/vList2"/>
    <dgm:cxn modelId="{BDC39074-3A8B-4A25-B47E-03BCE073CF7E}" srcId="{5EAD4EB2-77FE-4B7E-B4A3-5D1BE35D9C99}" destId="{EF653E19-65B5-4746-BDAB-801E1597D9EE}" srcOrd="0" destOrd="0" parTransId="{13F1E13A-8E69-4E99-A721-F30E3AD89788}" sibTransId="{45741617-599A-47A6-9B85-1B7D1ED973A4}"/>
    <dgm:cxn modelId="{6E9B2615-9547-40DC-8E98-1B5B2A73F5E9}" type="presParOf" srcId="{6E9CF206-3745-4AA8-98A7-AF28386828E9}" destId="{518C7E9A-53C0-43D3-9A5E-AA8F69D4102D}" srcOrd="0" destOrd="0" presId="urn:microsoft.com/office/officeart/2005/8/layout/vList2"/>
    <dgm:cxn modelId="{91007A32-14B4-45B4-98C9-7477A46EDCE9}" type="presParOf" srcId="{6E9CF206-3745-4AA8-98A7-AF28386828E9}" destId="{7F4A98B1-7D6D-4921-A9C6-8060C4EA8184}" srcOrd="1" destOrd="0" presId="urn:microsoft.com/office/officeart/2005/8/layout/vList2"/>
    <dgm:cxn modelId="{FBBCFCF9-0A79-4840-BC96-D938DD9BC5D1}" type="presParOf" srcId="{6E9CF206-3745-4AA8-98A7-AF28386828E9}" destId="{92EE645B-8CA2-4251-A57E-9FC092881933}" srcOrd="2" destOrd="0" presId="urn:microsoft.com/office/officeart/2005/8/layout/vList2"/>
    <dgm:cxn modelId="{FFB47533-AB5A-43A2-B2C3-DF98DF79CFD8}" type="presParOf" srcId="{6E9CF206-3745-4AA8-98A7-AF28386828E9}" destId="{4046949D-339B-4998-9762-E074DAFDF8C7}" srcOrd="3" destOrd="0" presId="urn:microsoft.com/office/officeart/2005/8/layout/vList2"/>
    <dgm:cxn modelId="{DBB04507-8C6C-4848-9EB6-F531265132AD}" type="presParOf" srcId="{6E9CF206-3745-4AA8-98A7-AF28386828E9}" destId="{16C80D49-829D-4FD0-951D-91C35EFAE9F1}" srcOrd="4" destOrd="0" presId="urn:microsoft.com/office/officeart/2005/8/layout/vList2"/>
    <dgm:cxn modelId="{213F5F84-F2CC-4673-852E-C2F5A4EFEC1D}" type="presParOf" srcId="{6E9CF206-3745-4AA8-98A7-AF28386828E9}" destId="{506AEBEB-74FC-473E-A5FD-DFCFD63713B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810B2-E2F6-449E-8734-E280BBE9945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F6A7F15-2C0D-46BD-A49C-2EAE1FD56699}">
      <dgm:prSet phldrT="[Tekst]"/>
      <dgm:spPr/>
      <dgm:t>
        <a:bodyPr/>
        <a:lstStyle/>
        <a:p>
          <a:r>
            <a:rPr lang="nl-BE" dirty="0" smtClean="0"/>
            <a:t>PSA</a:t>
          </a:r>
          <a:endParaRPr lang="nl-BE" dirty="0"/>
        </a:p>
      </dgm:t>
    </dgm:pt>
    <dgm:pt modelId="{BF253AE0-6933-43D0-90B6-C67CB56801CF}" type="parTrans" cxnId="{177119FF-8DFD-4089-A3D2-1898000DA580}">
      <dgm:prSet/>
      <dgm:spPr/>
      <dgm:t>
        <a:bodyPr/>
        <a:lstStyle/>
        <a:p>
          <a:endParaRPr lang="nl-BE"/>
        </a:p>
      </dgm:t>
    </dgm:pt>
    <dgm:pt modelId="{7488D733-3D40-4310-BFCF-E1AC24316760}" type="sibTrans" cxnId="{177119FF-8DFD-4089-A3D2-1898000DA580}">
      <dgm:prSet/>
      <dgm:spPr/>
      <dgm:t>
        <a:bodyPr/>
        <a:lstStyle/>
        <a:p>
          <a:endParaRPr lang="nl-BE"/>
        </a:p>
      </dgm:t>
    </dgm:pt>
    <dgm:pt modelId="{CD9B2221-437D-4464-91CE-B285C1CEE63F}">
      <dgm:prSet phldrT="[Tekst]"/>
      <dgm:spPr/>
      <dgm:t>
        <a:bodyPr/>
        <a:lstStyle/>
        <a:p>
          <a:r>
            <a:rPr lang="nl-BE" dirty="0" smtClean="0"/>
            <a:t>DRE</a:t>
          </a:r>
          <a:endParaRPr lang="nl-BE" dirty="0"/>
        </a:p>
      </dgm:t>
    </dgm:pt>
    <dgm:pt modelId="{B14A6E3A-B7B8-4BCA-BD23-D8716BA81D6D}" type="parTrans" cxnId="{4C024710-C535-441B-A7F6-8518E1CAB880}">
      <dgm:prSet/>
      <dgm:spPr/>
      <dgm:t>
        <a:bodyPr/>
        <a:lstStyle/>
        <a:p>
          <a:endParaRPr lang="nl-BE"/>
        </a:p>
      </dgm:t>
    </dgm:pt>
    <dgm:pt modelId="{D0777DBA-DC5B-4319-806D-1E91F8147AE7}" type="sibTrans" cxnId="{4C024710-C535-441B-A7F6-8518E1CAB880}">
      <dgm:prSet/>
      <dgm:spPr/>
      <dgm:t>
        <a:bodyPr/>
        <a:lstStyle/>
        <a:p>
          <a:endParaRPr lang="nl-BE"/>
        </a:p>
      </dgm:t>
    </dgm:pt>
    <dgm:pt modelId="{7F6AB317-AE3C-477D-BF6F-CE16077FF3EF}">
      <dgm:prSet phldrT="[Tekst]"/>
      <dgm:spPr/>
      <dgm:t>
        <a:bodyPr/>
        <a:lstStyle/>
        <a:p>
          <a:r>
            <a:rPr lang="nl-BE" dirty="0" smtClean="0"/>
            <a:t>Ad random biopten</a:t>
          </a:r>
          <a:endParaRPr lang="nl-BE" dirty="0"/>
        </a:p>
      </dgm:t>
    </dgm:pt>
    <dgm:pt modelId="{47C87BA1-57DD-4CC4-A89E-79F41C65315B}" type="parTrans" cxnId="{106F3C01-3C2B-41E4-AC20-1D139CAF9ABF}">
      <dgm:prSet/>
      <dgm:spPr/>
      <dgm:t>
        <a:bodyPr/>
        <a:lstStyle/>
        <a:p>
          <a:endParaRPr lang="nl-BE"/>
        </a:p>
      </dgm:t>
    </dgm:pt>
    <dgm:pt modelId="{D03FFCC2-C518-404F-8791-61B13F67D008}" type="sibTrans" cxnId="{106F3C01-3C2B-41E4-AC20-1D139CAF9ABF}">
      <dgm:prSet/>
      <dgm:spPr/>
      <dgm:t>
        <a:bodyPr/>
        <a:lstStyle/>
        <a:p>
          <a:endParaRPr lang="nl-BE"/>
        </a:p>
      </dgm:t>
    </dgm:pt>
    <dgm:pt modelId="{F5837A60-AEE4-4EDC-8B34-D7F4A58A5B51}">
      <dgm:prSet phldrT="[Tekst]" phldr="1"/>
      <dgm:spPr/>
      <dgm:t>
        <a:bodyPr/>
        <a:lstStyle/>
        <a:p>
          <a:endParaRPr lang="nl-BE" dirty="0"/>
        </a:p>
      </dgm:t>
    </dgm:pt>
    <dgm:pt modelId="{AD9465E1-E6E5-4E3B-869F-059C0509A96B}" type="parTrans" cxnId="{2AF156B9-5753-412E-9E24-49B41DAF48D6}">
      <dgm:prSet/>
      <dgm:spPr/>
      <dgm:t>
        <a:bodyPr/>
        <a:lstStyle/>
        <a:p>
          <a:endParaRPr lang="nl-BE"/>
        </a:p>
      </dgm:t>
    </dgm:pt>
    <dgm:pt modelId="{5A544ACC-8806-4288-BA2F-975BA43B4B9F}" type="sibTrans" cxnId="{2AF156B9-5753-412E-9E24-49B41DAF48D6}">
      <dgm:prSet/>
      <dgm:spPr/>
      <dgm:t>
        <a:bodyPr/>
        <a:lstStyle/>
        <a:p>
          <a:endParaRPr lang="nl-BE"/>
        </a:p>
      </dgm:t>
    </dgm:pt>
    <dgm:pt modelId="{3810EEDA-3025-4FDA-AB8F-E4974C0BFCB2}">
      <dgm:prSet phldrT="[Tekst]"/>
      <dgm:spPr/>
      <dgm:t>
        <a:bodyPr/>
        <a:lstStyle/>
        <a:p>
          <a:r>
            <a:rPr lang="nl-BE" dirty="0" smtClean="0"/>
            <a:t>TRUS</a:t>
          </a:r>
          <a:endParaRPr lang="nl-BE" dirty="0"/>
        </a:p>
      </dgm:t>
    </dgm:pt>
    <dgm:pt modelId="{3EFBD9E4-6318-449D-AF1D-4FA9EA53FA56}" type="parTrans" cxnId="{8E3B8DB5-C7E0-439B-B965-7E7008F20A25}">
      <dgm:prSet/>
      <dgm:spPr/>
      <dgm:t>
        <a:bodyPr/>
        <a:lstStyle/>
        <a:p>
          <a:endParaRPr lang="nl-BE"/>
        </a:p>
      </dgm:t>
    </dgm:pt>
    <dgm:pt modelId="{51D38DB6-9F9D-427A-9F70-6C755FE341AF}" type="sibTrans" cxnId="{8E3B8DB5-C7E0-439B-B965-7E7008F20A25}">
      <dgm:prSet/>
      <dgm:spPr/>
      <dgm:t>
        <a:bodyPr/>
        <a:lstStyle/>
        <a:p>
          <a:endParaRPr lang="nl-BE"/>
        </a:p>
      </dgm:t>
    </dgm:pt>
    <dgm:pt modelId="{6DA5766D-07C1-438A-8B13-9832701B8187}" type="pres">
      <dgm:prSet presAssocID="{DD0810B2-E2F6-449E-8734-E280BBE9945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3E294E1-2B96-4493-BD44-4F31E4702147}" type="pres">
      <dgm:prSet presAssocID="{DD0810B2-E2F6-449E-8734-E280BBE9945E}" presName="ellipse" presStyleLbl="trBgShp" presStyleIdx="0" presStyleCnt="1"/>
      <dgm:spPr/>
    </dgm:pt>
    <dgm:pt modelId="{B3405E20-A340-4175-BA40-7F51102A87EE}" type="pres">
      <dgm:prSet presAssocID="{DD0810B2-E2F6-449E-8734-E280BBE9945E}" presName="arrow1" presStyleLbl="fgShp" presStyleIdx="0" presStyleCnt="1"/>
      <dgm:spPr/>
    </dgm:pt>
    <dgm:pt modelId="{191843BB-C961-417B-9C57-91A73EA14BA6}" type="pres">
      <dgm:prSet presAssocID="{DD0810B2-E2F6-449E-8734-E280BBE9945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1BD5F1-753D-4C44-8A70-21F9439CC992}" type="pres">
      <dgm:prSet presAssocID="{CD9B2221-437D-4464-91CE-B285C1CEE63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CF7D930-6423-4888-92DB-518A188AF072}" type="pres">
      <dgm:prSet presAssocID="{3810EEDA-3025-4FDA-AB8F-E4974C0BFC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641604-FC1E-4749-9A69-23F4C0CDBD3A}" type="pres">
      <dgm:prSet presAssocID="{7F6AB317-AE3C-477D-BF6F-CE16077FF3EF}" presName="item3" presStyleLbl="node1" presStyleIdx="2" presStyleCnt="3" custLinFactNeighborX="-1145" custLinFactNeighborY="-114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CE27E4-3707-4F59-BFDE-7829FA3C7C70}" type="pres">
      <dgm:prSet presAssocID="{DD0810B2-E2F6-449E-8734-E280BBE9945E}" presName="funnel" presStyleLbl="trAlignAcc1" presStyleIdx="0" presStyleCnt="1" custLinFactNeighborX="1104" custLinFactNeighborY="3384"/>
      <dgm:spPr/>
    </dgm:pt>
  </dgm:ptLst>
  <dgm:cxnLst>
    <dgm:cxn modelId="{2FFFCCED-5BC4-4C44-BC7B-0795AD79CAAF}" type="presOf" srcId="{3810EEDA-3025-4FDA-AB8F-E4974C0BFCB2}" destId="{701BD5F1-753D-4C44-8A70-21F9439CC992}" srcOrd="0" destOrd="0" presId="urn:microsoft.com/office/officeart/2005/8/layout/funnel1"/>
    <dgm:cxn modelId="{2AF156B9-5753-412E-9E24-49B41DAF48D6}" srcId="{DD0810B2-E2F6-449E-8734-E280BBE9945E}" destId="{F5837A60-AEE4-4EDC-8B34-D7F4A58A5B51}" srcOrd="4" destOrd="0" parTransId="{AD9465E1-E6E5-4E3B-869F-059C0509A96B}" sibTransId="{5A544ACC-8806-4288-BA2F-975BA43B4B9F}"/>
    <dgm:cxn modelId="{C24700D6-106C-4130-BA8E-066DC5507E2B}" type="presOf" srcId="{DD0810B2-E2F6-449E-8734-E280BBE9945E}" destId="{6DA5766D-07C1-438A-8B13-9832701B8187}" srcOrd="0" destOrd="0" presId="urn:microsoft.com/office/officeart/2005/8/layout/funnel1"/>
    <dgm:cxn modelId="{106F3C01-3C2B-41E4-AC20-1D139CAF9ABF}" srcId="{DD0810B2-E2F6-449E-8734-E280BBE9945E}" destId="{7F6AB317-AE3C-477D-BF6F-CE16077FF3EF}" srcOrd="3" destOrd="0" parTransId="{47C87BA1-57DD-4CC4-A89E-79F41C65315B}" sibTransId="{D03FFCC2-C518-404F-8791-61B13F67D008}"/>
    <dgm:cxn modelId="{4C024710-C535-441B-A7F6-8518E1CAB880}" srcId="{DD0810B2-E2F6-449E-8734-E280BBE9945E}" destId="{CD9B2221-437D-4464-91CE-B285C1CEE63F}" srcOrd="1" destOrd="0" parTransId="{B14A6E3A-B7B8-4BCA-BD23-D8716BA81D6D}" sibTransId="{D0777DBA-DC5B-4319-806D-1E91F8147AE7}"/>
    <dgm:cxn modelId="{FC5A52F3-8E32-438A-91F3-6A5B5FBDDE78}" type="presOf" srcId="{CD9B2221-437D-4464-91CE-B285C1CEE63F}" destId="{4CF7D930-6423-4888-92DB-518A188AF072}" srcOrd="0" destOrd="0" presId="urn:microsoft.com/office/officeart/2005/8/layout/funnel1"/>
    <dgm:cxn modelId="{4918EAE9-27F1-4C18-86C3-58A66007475B}" type="presOf" srcId="{7F6AB317-AE3C-477D-BF6F-CE16077FF3EF}" destId="{191843BB-C961-417B-9C57-91A73EA14BA6}" srcOrd="0" destOrd="0" presId="urn:microsoft.com/office/officeart/2005/8/layout/funnel1"/>
    <dgm:cxn modelId="{8E3B8DB5-C7E0-439B-B965-7E7008F20A25}" srcId="{DD0810B2-E2F6-449E-8734-E280BBE9945E}" destId="{3810EEDA-3025-4FDA-AB8F-E4974C0BFCB2}" srcOrd="2" destOrd="0" parTransId="{3EFBD9E4-6318-449D-AF1D-4FA9EA53FA56}" sibTransId="{51D38DB6-9F9D-427A-9F70-6C755FE341AF}"/>
    <dgm:cxn modelId="{177119FF-8DFD-4089-A3D2-1898000DA580}" srcId="{DD0810B2-E2F6-449E-8734-E280BBE9945E}" destId="{7F6A7F15-2C0D-46BD-A49C-2EAE1FD56699}" srcOrd="0" destOrd="0" parTransId="{BF253AE0-6933-43D0-90B6-C67CB56801CF}" sibTransId="{7488D733-3D40-4310-BFCF-E1AC24316760}"/>
    <dgm:cxn modelId="{15F6292A-6A49-4DA2-A873-CD77C94CE43F}" type="presOf" srcId="{7F6A7F15-2C0D-46BD-A49C-2EAE1FD56699}" destId="{EB641604-FC1E-4749-9A69-23F4C0CDBD3A}" srcOrd="0" destOrd="0" presId="urn:microsoft.com/office/officeart/2005/8/layout/funnel1"/>
    <dgm:cxn modelId="{C541F144-405D-47DE-A284-C71E1DAC3596}" type="presParOf" srcId="{6DA5766D-07C1-438A-8B13-9832701B8187}" destId="{A3E294E1-2B96-4493-BD44-4F31E4702147}" srcOrd="0" destOrd="0" presId="urn:microsoft.com/office/officeart/2005/8/layout/funnel1"/>
    <dgm:cxn modelId="{470B7D1D-B8E5-4FD0-8F05-BB75768759DB}" type="presParOf" srcId="{6DA5766D-07C1-438A-8B13-9832701B8187}" destId="{B3405E20-A340-4175-BA40-7F51102A87EE}" srcOrd="1" destOrd="0" presId="urn:microsoft.com/office/officeart/2005/8/layout/funnel1"/>
    <dgm:cxn modelId="{F5592CFD-4506-4F69-9BCF-5633463A9E2C}" type="presParOf" srcId="{6DA5766D-07C1-438A-8B13-9832701B8187}" destId="{191843BB-C961-417B-9C57-91A73EA14BA6}" srcOrd="2" destOrd="0" presId="urn:microsoft.com/office/officeart/2005/8/layout/funnel1"/>
    <dgm:cxn modelId="{59A21CEE-78E3-4EC6-8130-27CE8099D699}" type="presParOf" srcId="{6DA5766D-07C1-438A-8B13-9832701B8187}" destId="{701BD5F1-753D-4C44-8A70-21F9439CC992}" srcOrd="3" destOrd="0" presId="urn:microsoft.com/office/officeart/2005/8/layout/funnel1"/>
    <dgm:cxn modelId="{0ADC7326-6C31-45E6-9E22-640C898B592F}" type="presParOf" srcId="{6DA5766D-07C1-438A-8B13-9832701B8187}" destId="{4CF7D930-6423-4888-92DB-518A188AF072}" srcOrd="4" destOrd="0" presId="urn:microsoft.com/office/officeart/2005/8/layout/funnel1"/>
    <dgm:cxn modelId="{A0B91AE1-1BBC-44F7-90D0-0FA03B649F38}" type="presParOf" srcId="{6DA5766D-07C1-438A-8B13-9832701B8187}" destId="{EB641604-FC1E-4749-9A69-23F4C0CDBD3A}" srcOrd="5" destOrd="0" presId="urn:microsoft.com/office/officeart/2005/8/layout/funnel1"/>
    <dgm:cxn modelId="{80428EDC-8EE6-461D-9A66-020F8D11526A}" type="presParOf" srcId="{6DA5766D-07C1-438A-8B13-9832701B8187}" destId="{DECE27E4-3707-4F59-BFDE-7829FA3C7C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D4AC9-6ED2-44FD-8F94-165B7862249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33F3796-6A62-4878-B1C2-E79F32E1FFB9}">
      <dgm:prSet phldrT="[Tekst]"/>
      <dgm:spPr/>
      <dgm:t>
        <a:bodyPr/>
        <a:lstStyle/>
        <a:p>
          <a:r>
            <a:rPr lang="nl-BE" dirty="0" smtClean="0"/>
            <a:t>Neg biopt (60-70%)</a:t>
          </a:r>
          <a:endParaRPr lang="nl-BE" dirty="0"/>
        </a:p>
      </dgm:t>
    </dgm:pt>
    <dgm:pt modelId="{F9F093AE-57BF-48BE-87D9-1D1518A6F832}" type="parTrans" cxnId="{7271D4C4-41A8-443E-ACDA-41C5CB24344D}">
      <dgm:prSet/>
      <dgm:spPr/>
      <dgm:t>
        <a:bodyPr/>
        <a:lstStyle/>
        <a:p>
          <a:endParaRPr lang="nl-BE"/>
        </a:p>
      </dgm:t>
    </dgm:pt>
    <dgm:pt modelId="{3B938DF6-B099-4DA4-A548-4D3E29D1EF57}" type="sibTrans" cxnId="{7271D4C4-41A8-443E-ACDA-41C5CB24344D}">
      <dgm:prSet/>
      <dgm:spPr/>
      <dgm:t>
        <a:bodyPr/>
        <a:lstStyle/>
        <a:p>
          <a:endParaRPr lang="nl-BE"/>
        </a:p>
      </dgm:t>
    </dgm:pt>
    <dgm:pt modelId="{DD6908DF-CAD8-4F77-80F5-1C10F07E609B}">
      <dgm:prSet phldrT="[Tekst]"/>
      <dgm:spPr/>
      <dgm:t>
        <a:bodyPr/>
        <a:lstStyle/>
        <a:p>
          <a:r>
            <a:rPr lang="nl-BE" dirty="0" smtClean="0"/>
            <a:t>18% pos</a:t>
          </a:r>
          <a:endParaRPr lang="nl-BE" dirty="0"/>
        </a:p>
      </dgm:t>
    </dgm:pt>
    <dgm:pt modelId="{00250C55-AEB9-4B68-B004-EBD8BB4350B6}" type="parTrans" cxnId="{F79F02D5-89C0-471D-BB46-648F33A3B2F2}">
      <dgm:prSet/>
      <dgm:spPr/>
      <dgm:t>
        <a:bodyPr/>
        <a:lstStyle/>
        <a:p>
          <a:endParaRPr lang="nl-BE"/>
        </a:p>
      </dgm:t>
    </dgm:pt>
    <dgm:pt modelId="{F5696ED6-2221-4766-A762-77BA4EF09065}" type="sibTrans" cxnId="{F79F02D5-89C0-471D-BB46-648F33A3B2F2}">
      <dgm:prSet/>
      <dgm:spPr/>
      <dgm:t>
        <a:bodyPr/>
        <a:lstStyle/>
        <a:p>
          <a:endParaRPr lang="nl-BE"/>
        </a:p>
      </dgm:t>
    </dgm:pt>
    <dgm:pt modelId="{4D08D5A4-B669-4C58-8E8B-974926232820}">
      <dgm:prSet phldrT="[Tekst]"/>
      <dgm:spPr/>
      <dgm:t>
        <a:bodyPr/>
        <a:lstStyle/>
        <a:p>
          <a:r>
            <a:rPr lang="nl-BE" dirty="0" smtClean="0"/>
            <a:t>82% neg</a:t>
          </a:r>
          <a:endParaRPr lang="nl-BE" dirty="0"/>
        </a:p>
      </dgm:t>
    </dgm:pt>
    <dgm:pt modelId="{A6F0779F-D63F-4FD3-935A-7E9B6AE0C383}" type="parTrans" cxnId="{0588CCF1-6A37-48DF-B478-234FFDF45EB4}">
      <dgm:prSet/>
      <dgm:spPr/>
      <dgm:t>
        <a:bodyPr/>
        <a:lstStyle/>
        <a:p>
          <a:endParaRPr lang="nl-BE"/>
        </a:p>
      </dgm:t>
    </dgm:pt>
    <dgm:pt modelId="{B230EAAC-51B2-4410-AC6F-552067054FB3}" type="sibTrans" cxnId="{0588CCF1-6A37-48DF-B478-234FFDF45EB4}">
      <dgm:prSet/>
      <dgm:spPr/>
      <dgm:t>
        <a:bodyPr/>
        <a:lstStyle/>
        <a:p>
          <a:endParaRPr lang="nl-BE"/>
        </a:p>
      </dgm:t>
    </dgm:pt>
    <dgm:pt modelId="{9FED04B3-E49D-4E1D-A281-7956221BE960}">
      <dgm:prSet phldrT="[Tekst]"/>
      <dgm:spPr/>
      <dgm:t>
        <a:bodyPr/>
        <a:lstStyle/>
        <a:p>
          <a:r>
            <a:rPr lang="nl-BE" dirty="0" smtClean="0"/>
            <a:t> 50% repeat biopt</a:t>
          </a:r>
          <a:endParaRPr lang="nl-BE" dirty="0"/>
        </a:p>
      </dgm:t>
    </dgm:pt>
    <dgm:pt modelId="{A702F033-74DC-47B7-9AC0-9326048F9D3E}" type="parTrans" cxnId="{17C59F50-9BF5-429C-B0AD-B7505A4314E5}">
      <dgm:prSet/>
      <dgm:spPr/>
      <dgm:t>
        <a:bodyPr/>
        <a:lstStyle/>
        <a:p>
          <a:endParaRPr lang="nl-BE"/>
        </a:p>
      </dgm:t>
    </dgm:pt>
    <dgm:pt modelId="{998B8F46-9C4D-4A13-9A49-E2C5847081F1}" type="sibTrans" cxnId="{17C59F50-9BF5-429C-B0AD-B7505A4314E5}">
      <dgm:prSet/>
      <dgm:spPr/>
      <dgm:t>
        <a:bodyPr/>
        <a:lstStyle/>
        <a:p>
          <a:endParaRPr lang="nl-BE"/>
        </a:p>
      </dgm:t>
    </dgm:pt>
    <dgm:pt modelId="{2543A509-8D57-4E34-885F-93285FAE83F7}" type="pres">
      <dgm:prSet presAssocID="{38ED4AC9-6ED2-44FD-8F94-165B786224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A09021A-E8DE-4BC2-A1FC-CBA31ACAF4A7}" type="pres">
      <dgm:prSet presAssocID="{533F3796-6A62-4878-B1C2-E79F32E1FFB9}" presName="root1" presStyleCnt="0"/>
      <dgm:spPr/>
    </dgm:pt>
    <dgm:pt modelId="{6DEAEFA7-A2AF-48C7-B8CD-9BED988DA416}" type="pres">
      <dgm:prSet presAssocID="{533F3796-6A62-4878-B1C2-E79F32E1FF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5668011-B429-4472-B33C-017A3EA8E2FB}" type="pres">
      <dgm:prSet presAssocID="{533F3796-6A62-4878-B1C2-E79F32E1FFB9}" presName="level2hierChild" presStyleCnt="0"/>
      <dgm:spPr/>
    </dgm:pt>
    <dgm:pt modelId="{E04BFFD1-BE33-4DDC-BEEB-FCD37F594EE6}" type="pres">
      <dgm:prSet presAssocID="{A702F033-74DC-47B7-9AC0-9326048F9D3E}" presName="conn2-1" presStyleLbl="parChTrans1D2" presStyleIdx="0" presStyleCnt="1"/>
      <dgm:spPr/>
      <dgm:t>
        <a:bodyPr/>
        <a:lstStyle/>
        <a:p>
          <a:endParaRPr lang="nl-NL"/>
        </a:p>
      </dgm:t>
    </dgm:pt>
    <dgm:pt modelId="{5CC8BC57-BF33-40EF-BCB7-9645C077272B}" type="pres">
      <dgm:prSet presAssocID="{A702F033-74DC-47B7-9AC0-9326048F9D3E}" presName="connTx" presStyleLbl="parChTrans1D2" presStyleIdx="0" presStyleCnt="1"/>
      <dgm:spPr/>
      <dgm:t>
        <a:bodyPr/>
        <a:lstStyle/>
        <a:p>
          <a:endParaRPr lang="nl-NL"/>
        </a:p>
      </dgm:t>
    </dgm:pt>
    <dgm:pt modelId="{D37EB1AD-CE48-44E7-BACA-12774576A897}" type="pres">
      <dgm:prSet presAssocID="{9FED04B3-E49D-4E1D-A281-7956221BE960}" presName="root2" presStyleCnt="0"/>
      <dgm:spPr/>
    </dgm:pt>
    <dgm:pt modelId="{42E578EA-EE96-4649-AD3E-C2B4F5FF06DA}" type="pres">
      <dgm:prSet presAssocID="{9FED04B3-E49D-4E1D-A281-7956221BE96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0423639-A14F-4FAE-A731-08B543CADD02}" type="pres">
      <dgm:prSet presAssocID="{9FED04B3-E49D-4E1D-A281-7956221BE960}" presName="level3hierChild" presStyleCnt="0"/>
      <dgm:spPr/>
    </dgm:pt>
    <dgm:pt modelId="{5407BFF8-D6AA-49DF-AF14-26455CCCD888}" type="pres">
      <dgm:prSet presAssocID="{00250C55-AEB9-4B68-B004-EBD8BB4350B6}" presName="conn2-1" presStyleLbl="parChTrans1D3" presStyleIdx="0" presStyleCnt="2"/>
      <dgm:spPr/>
      <dgm:t>
        <a:bodyPr/>
        <a:lstStyle/>
        <a:p>
          <a:endParaRPr lang="nl-NL"/>
        </a:p>
      </dgm:t>
    </dgm:pt>
    <dgm:pt modelId="{7D799EEB-9DCA-4968-B050-67BB5387E471}" type="pres">
      <dgm:prSet presAssocID="{00250C55-AEB9-4B68-B004-EBD8BB4350B6}" presName="connTx" presStyleLbl="parChTrans1D3" presStyleIdx="0" presStyleCnt="2"/>
      <dgm:spPr/>
      <dgm:t>
        <a:bodyPr/>
        <a:lstStyle/>
        <a:p>
          <a:endParaRPr lang="nl-NL"/>
        </a:p>
      </dgm:t>
    </dgm:pt>
    <dgm:pt modelId="{350EF3EC-54C8-4740-BFBC-A81C61B5BF47}" type="pres">
      <dgm:prSet presAssocID="{DD6908DF-CAD8-4F77-80F5-1C10F07E609B}" presName="root2" presStyleCnt="0"/>
      <dgm:spPr/>
    </dgm:pt>
    <dgm:pt modelId="{AD307D81-C0B0-4080-BC45-068C68B57C39}" type="pres">
      <dgm:prSet presAssocID="{DD6908DF-CAD8-4F77-80F5-1C10F07E609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2228F7B-B440-42E4-A5AD-CE81FDA23CB2}" type="pres">
      <dgm:prSet presAssocID="{DD6908DF-CAD8-4F77-80F5-1C10F07E609B}" presName="level3hierChild" presStyleCnt="0"/>
      <dgm:spPr/>
    </dgm:pt>
    <dgm:pt modelId="{5FDAB09B-D5C0-4F50-989F-7281C09A925C}" type="pres">
      <dgm:prSet presAssocID="{A6F0779F-D63F-4FD3-935A-7E9B6AE0C383}" presName="conn2-1" presStyleLbl="parChTrans1D3" presStyleIdx="1" presStyleCnt="2"/>
      <dgm:spPr/>
      <dgm:t>
        <a:bodyPr/>
        <a:lstStyle/>
        <a:p>
          <a:endParaRPr lang="nl-NL"/>
        </a:p>
      </dgm:t>
    </dgm:pt>
    <dgm:pt modelId="{9701BBAB-3394-4F90-B991-02467CF55B6D}" type="pres">
      <dgm:prSet presAssocID="{A6F0779F-D63F-4FD3-935A-7E9B6AE0C383}" presName="connTx" presStyleLbl="parChTrans1D3" presStyleIdx="1" presStyleCnt="2"/>
      <dgm:spPr/>
      <dgm:t>
        <a:bodyPr/>
        <a:lstStyle/>
        <a:p>
          <a:endParaRPr lang="nl-NL"/>
        </a:p>
      </dgm:t>
    </dgm:pt>
    <dgm:pt modelId="{AD9F292C-76B4-453C-9987-7CE342926734}" type="pres">
      <dgm:prSet presAssocID="{4D08D5A4-B669-4C58-8E8B-974926232820}" presName="root2" presStyleCnt="0"/>
      <dgm:spPr/>
    </dgm:pt>
    <dgm:pt modelId="{19287E40-211F-48C3-8047-13BEEE090E43}" type="pres">
      <dgm:prSet presAssocID="{4D08D5A4-B669-4C58-8E8B-97492623282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BA54249-7EBA-4CC0-ADD7-E7417E5AD66A}" type="pres">
      <dgm:prSet presAssocID="{4D08D5A4-B669-4C58-8E8B-974926232820}" presName="level3hierChild" presStyleCnt="0"/>
      <dgm:spPr/>
    </dgm:pt>
  </dgm:ptLst>
  <dgm:cxnLst>
    <dgm:cxn modelId="{EBD1BC32-92AD-6948-9F8B-35F71F41A2CB}" type="presOf" srcId="{A702F033-74DC-47B7-9AC0-9326048F9D3E}" destId="{5CC8BC57-BF33-40EF-BCB7-9645C077272B}" srcOrd="1" destOrd="0" presId="urn:microsoft.com/office/officeart/2005/8/layout/hierarchy2"/>
    <dgm:cxn modelId="{96CB3328-34A4-4C48-8DB4-A549441AAB47}" type="presOf" srcId="{A702F033-74DC-47B7-9AC0-9326048F9D3E}" destId="{E04BFFD1-BE33-4DDC-BEEB-FCD37F594EE6}" srcOrd="0" destOrd="0" presId="urn:microsoft.com/office/officeart/2005/8/layout/hierarchy2"/>
    <dgm:cxn modelId="{17C59F50-9BF5-429C-B0AD-B7505A4314E5}" srcId="{533F3796-6A62-4878-B1C2-E79F32E1FFB9}" destId="{9FED04B3-E49D-4E1D-A281-7956221BE960}" srcOrd="0" destOrd="0" parTransId="{A702F033-74DC-47B7-9AC0-9326048F9D3E}" sibTransId="{998B8F46-9C4D-4A13-9A49-E2C5847081F1}"/>
    <dgm:cxn modelId="{F16E31B0-AE81-6049-8988-F97F66C2CB12}" type="presOf" srcId="{38ED4AC9-6ED2-44FD-8F94-165B78622497}" destId="{2543A509-8D57-4E34-885F-93285FAE83F7}" srcOrd="0" destOrd="0" presId="urn:microsoft.com/office/officeart/2005/8/layout/hierarchy2"/>
    <dgm:cxn modelId="{42A741CD-FD70-864E-BEE9-45EBBA372FA5}" type="presOf" srcId="{533F3796-6A62-4878-B1C2-E79F32E1FFB9}" destId="{6DEAEFA7-A2AF-48C7-B8CD-9BED988DA416}" srcOrd="0" destOrd="0" presId="urn:microsoft.com/office/officeart/2005/8/layout/hierarchy2"/>
    <dgm:cxn modelId="{79F623BC-D55B-8C48-8514-831BF83D2C02}" type="presOf" srcId="{A6F0779F-D63F-4FD3-935A-7E9B6AE0C383}" destId="{9701BBAB-3394-4F90-B991-02467CF55B6D}" srcOrd="1" destOrd="0" presId="urn:microsoft.com/office/officeart/2005/8/layout/hierarchy2"/>
    <dgm:cxn modelId="{F79F02D5-89C0-471D-BB46-648F33A3B2F2}" srcId="{9FED04B3-E49D-4E1D-A281-7956221BE960}" destId="{DD6908DF-CAD8-4F77-80F5-1C10F07E609B}" srcOrd="0" destOrd="0" parTransId="{00250C55-AEB9-4B68-B004-EBD8BB4350B6}" sibTransId="{F5696ED6-2221-4766-A762-77BA4EF09065}"/>
    <dgm:cxn modelId="{7271D4C4-41A8-443E-ACDA-41C5CB24344D}" srcId="{38ED4AC9-6ED2-44FD-8F94-165B78622497}" destId="{533F3796-6A62-4878-B1C2-E79F32E1FFB9}" srcOrd="0" destOrd="0" parTransId="{F9F093AE-57BF-48BE-87D9-1D1518A6F832}" sibTransId="{3B938DF6-B099-4DA4-A548-4D3E29D1EF57}"/>
    <dgm:cxn modelId="{E6BE4133-C0BE-F748-9C12-F7EEE4B5BAA2}" type="presOf" srcId="{9FED04B3-E49D-4E1D-A281-7956221BE960}" destId="{42E578EA-EE96-4649-AD3E-C2B4F5FF06DA}" srcOrd="0" destOrd="0" presId="urn:microsoft.com/office/officeart/2005/8/layout/hierarchy2"/>
    <dgm:cxn modelId="{06A93C76-7542-5241-B16D-E71276B10214}" type="presOf" srcId="{4D08D5A4-B669-4C58-8E8B-974926232820}" destId="{19287E40-211F-48C3-8047-13BEEE090E43}" srcOrd="0" destOrd="0" presId="urn:microsoft.com/office/officeart/2005/8/layout/hierarchy2"/>
    <dgm:cxn modelId="{E18D10CF-846F-5E40-8430-992BABEE9858}" type="presOf" srcId="{DD6908DF-CAD8-4F77-80F5-1C10F07E609B}" destId="{AD307D81-C0B0-4080-BC45-068C68B57C39}" srcOrd="0" destOrd="0" presId="urn:microsoft.com/office/officeart/2005/8/layout/hierarchy2"/>
    <dgm:cxn modelId="{E66B8412-E25B-F743-9BCB-63C7B4B3F7DD}" type="presOf" srcId="{00250C55-AEB9-4B68-B004-EBD8BB4350B6}" destId="{7D799EEB-9DCA-4968-B050-67BB5387E471}" srcOrd="1" destOrd="0" presId="urn:microsoft.com/office/officeart/2005/8/layout/hierarchy2"/>
    <dgm:cxn modelId="{E5BDA814-FBE9-8344-A446-12DCE4976E44}" type="presOf" srcId="{00250C55-AEB9-4B68-B004-EBD8BB4350B6}" destId="{5407BFF8-D6AA-49DF-AF14-26455CCCD888}" srcOrd="0" destOrd="0" presId="urn:microsoft.com/office/officeart/2005/8/layout/hierarchy2"/>
    <dgm:cxn modelId="{F0973A73-EEB9-3C4C-961F-853098DE448D}" type="presOf" srcId="{A6F0779F-D63F-4FD3-935A-7E9B6AE0C383}" destId="{5FDAB09B-D5C0-4F50-989F-7281C09A925C}" srcOrd="0" destOrd="0" presId="urn:microsoft.com/office/officeart/2005/8/layout/hierarchy2"/>
    <dgm:cxn modelId="{0588CCF1-6A37-48DF-B478-234FFDF45EB4}" srcId="{9FED04B3-E49D-4E1D-A281-7956221BE960}" destId="{4D08D5A4-B669-4C58-8E8B-974926232820}" srcOrd="1" destOrd="0" parTransId="{A6F0779F-D63F-4FD3-935A-7E9B6AE0C383}" sibTransId="{B230EAAC-51B2-4410-AC6F-552067054FB3}"/>
    <dgm:cxn modelId="{5E76C133-1513-D54F-B1DC-58F534C22633}" type="presParOf" srcId="{2543A509-8D57-4E34-885F-93285FAE83F7}" destId="{4A09021A-E8DE-4BC2-A1FC-CBA31ACAF4A7}" srcOrd="0" destOrd="0" presId="urn:microsoft.com/office/officeart/2005/8/layout/hierarchy2"/>
    <dgm:cxn modelId="{D5346C01-E7D7-094C-B780-D9ED20754D13}" type="presParOf" srcId="{4A09021A-E8DE-4BC2-A1FC-CBA31ACAF4A7}" destId="{6DEAEFA7-A2AF-48C7-B8CD-9BED988DA416}" srcOrd="0" destOrd="0" presId="urn:microsoft.com/office/officeart/2005/8/layout/hierarchy2"/>
    <dgm:cxn modelId="{19FB332B-2026-614C-9C5C-F145133D52A3}" type="presParOf" srcId="{4A09021A-E8DE-4BC2-A1FC-CBA31ACAF4A7}" destId="{D5668011-B429-4472-B33C-017A3EA8E2FB}" srcOrd="1" destOrd="0" presId="urn:microsoft.com/office/officeart/2005/8/layout/hierarchy2"/>
    <dgm:cxn modelId="{B37D73D1-95E2-7745-A086-E09248D503B3}" type="presParOf" srcId="{D5668011-B429-4472-B33C-017A3EA8E2FB}" destId="{E04BFFD1-BE33-4DDC-BEEB-FCD37F594EE6}" srcOrd="0" destOrd="0" presId="urn:microsoft.com/office/officeart/2005/8/layout/hierarchy2"/>
    <dgm:cxn modelId="{88E5D7A4-DEF3-1947-B0A1-1218F74E0EF0}" type="presParOf" srcId="{E04BFFD1-BE33-4DDC-BEEB-FCD37F594EE6}" destId="{5CC8BC57-BF33-40EF-BCB7-9645C077272B}" srcOrd="0" destOrd="0" presId="urn:microsoft.com/office/officeart/2005/8/layout/hierarchy2"/>
    <dgm:cxn modelId="{B33D4608-54EB-9B47-9537-C51089BB70BE}" type="presParOf" srcId="{D5668011-B429-4472-B33C-017A3EA8E2FB}" destId="{D37EB1AD-CE48-44E7-BACA-12774576A897}" srcOrd="1" destOrd="0" presId="urn:microsoft.com/office/officeart/2005/8/layout/hierarchy2"/>
    <dgm:cxn modelId="{D48E0108-ECD6-134D-8B1C-15B6A6267E33}" type="presParOf" srcId="{D37EB1AD-CE48-44E7-BACA-12774576A897}" destId="{42E578EA-EE96-4649-AD3E-C2B4F5FF06DA}" srcOrd="0" destOrd="0" presId="urn:microsoft.com/office/officeart/2005/8/layout/hierarchy2"/>
    <dgm:cxn modelId="{AF533744-F75F-6F4B-ACE3-60FFD894C18F}" type="presParOf" srcId="{D37EB1AD-CE48-44E7-BACA-12774576A897}" destId="{A0423639-A14F-4FAE-A731-08B543CADD02}" srcOrd="1" destOrd="0" presId="urn:microsoft.com/office/officeart/2005/8/layout/hierarchy2"/>
    <dgm:cxn modelId="{3D7EAFDF-0AE3-2540-BBF2-FEEE10C828BA}" type="presParOf" srcId="{A0423639-A14F-4FAE-A731-08B543CADD02}" destId="{5407BFF8-D6AA-49DF-AF14-26455CCCD888}" srcOrd="0" destOrd="0" presId="urn:microsoft.com/office/officeart/2005/8/layout/hierarchy2"/>
    <dgm:cxn modelId="{3A8861A7-3994-6B45-B2B1-FE73FB03804E}" type="presParOf" srcId="{5407BFF8-D6AA-49DF-AF14-26455CCCD888}" destId="{7D799EEB-9DCA-4968-B050-67BB5387E471}" srcOrd="0" destOrd="0" presId="urn:microsoft.com/office/officeart/2005/8/layout/hierarchy2"/>
    <dgm:cxn modelId="{55CF6588-A208-AF45-AB16-CBD557EEA0D8}" type="presParOf" srcId="{A0423639-A14F-4FAE-A731-08B543CADD02}" destId="{350EF3EC-54C8-4740-BFBC-A81C61B5BF47}" srcOrd="1" destOrd="0" presId="urn:microsoft.com/office/officeart/2005/8/layout/hierarchy2"/>
    <dgm:cxn modelId="{42A24C9E-3871-D44C-988E-B46757A30FB8}" type="presParOf" srcId="{350EF3EC-54C8-4740-BFBC-A81C61B5BF47}" destId="{AD307D81-C0B0-4080-BC45-068C68B57C39}" srcOrd="0" destOrd="0" presId="urn:microsoft.com/office/officeart/2005/8/layout/hierarchy2"/>
    <dgm:cxn modelId="{965A75D3-6897-CA4B-BDEB-190B6037F725}" type="presParOf" srcId="{350EF3EC-54C8-4740-BFBC-A81C61B5BF47}" destId="{52228F7B-B440-42E4-A5AD-CE81FDA23CB2}" srcOrd="1" destOrd="0" presId="urn:microsoft.com/office/officeart/2005/8/layout/hierarchy2"/>
    <dgm:cxn modelId="{D7716DE1-AEC1-C847-9C0D-B53D9F1B1281}" type="presParOf" srcId="{A0423639-A14F-4FAE-A731-08B543CADD02}" destId="{5FDAB09B-D5C0-4F50-989F-7281C09A925C}" srcOrd="2" destOrd="0" presId="urn:microsoft.com/office/officeart/2005/8/layout/hierarchy2"/>
    <dgm:cxn modelId="{F6395146-8316-BB4F-A024-37D748607AC5}" type="presParOf" srcId="{5FDAB09B-D5C0-4F50-989F-7281C09A925C}" destId="{9701BBAB-3394-4F90-B991-02467CF55B6D}" srcOrd="0" destOrd="0" presId="urn:microsoft.com/office/officeart/2005/8/layout/hierarchy2"/>
    <dgm:cxn modelId="{148E82E1-967B-2340-81C9-D8E745525E7A}" type="presParOf" srcId="{A0423639-A14F-4FAE-A731-08B543CADD02}" destId="{AD9F292C-76B4-453C-9987-7CE342926734}" srcOrd="3" destOrd="0" presId="urn:microsoft.com/office/officeart/2005/8/layout/hierarchy2"/>
    <dgm:cxn modelId="{23F85F74-926A-8E44-9500-3EF0E0217E21}" type="presParOf" srcId="{AD9F292C-76B4-453C-9987-7CE342926734}" destId="{19287E40-211F-48C3-8047-13BEEE090E43}" srcOrd="0" destOrd="0" presId="urn:microsoft.com/office/officeart/2005/8/layout/hierarchy2"/>
    <dgm:cxn modelId="{D6A71CF3-BE35-8F44-B145-DBC8FA78FD4F}" type="presParOf" srcId="{AD9F292C-76B4-453C-9987-7CE342926734}" destId="{3BA54249-7EBA-4CC0-ADD7-E7417E5AD6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FD0C2-81B2-45C7-BD9D-BC639D539BE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B53BA48-6463-4269-BAA8-0FABEE4DA916}">
      <dgm:prSet phldrT="[Tekst]"/>
      <dgm:spPr/>
      <dgm:t>
        <a:bodyPr/>
        <a:lstStyle/>
        <a:p>
          <a:r>
            <a:rPr lang="nl-BE" dirty="0" smtClean="0"/>
            <a:t>Neg biopt (60-70%)</a:t>
          </a:r>
          <a:endParaRPr lang="nl-BE" dirty="0"/>
        </a:p>
      </dgm:t>
    </dgm:pt>
    <dgm:pt modelId="{99419173-0D75-4218-8896-90D238A2B957}" type="parTrans" cxnId="{2ADC016F-5D4A-4F60-A9B4-6EB8ED07E0BD}">
      <dgm:prSet/>
      <dgm:spPr/>
      <dgm:t>
        <a:bodyPr/>
        <a:lstStyle/>
        <a:p>
          <a:endParaRPr lang="nl-BE"/>
        </a:p>
      </dgm:t>
    </dgm:pt>
    <dgm:pt modelId="{B71A1EDB-F210-48B8-8889-C968B6443AAB}" type="sibTrans" cxnId="{2ADC016F-5D4A-4F60-A9B4-6EB8ED07E0BD}">
      <dgm:prSet/>
      <dgm:spPr/>
      <dgm:t>
        <a:bodyPr/>
        <a:lstStyle/>
        <a:p>
          <a:endParaRPr lang="nl-BE"/>
        </a:p>
      </dgm:t>
    </dgm:pt>
    <dgm:pt modelId="{52611355-0980-4724-B415-45E4C04A467B}">
      <dgm:prSet phldrT="[Tekst]"/>
      <dgm:spPr/>
      <dgm:t>
        <a:bodyPr/>
        <a:lstStyle/>
        <a:p>
          <a:r>
            <a:rPr lang="nl-BE" dirty="0" smtClean="0"/>
            <a:t>38-54% MRI neg</a:t>
          </a:r>
          <a:endParaRPr lang="nl-BE" dirty="0"/>
        </a:p>
      </dgm:t>
    </dgm:pt>
    <dgm:pt modelId="{6C992880-4839-48CB-B24E-15119C3783AA}" type="parTrans" cxnId="{29A23287-E4B4-4EB4-AD94-7AB2A183DC01}">
      <dgm:prSet/>
      <dgm:spPr/>
      <dgm:t>
        <a:bodyPr/>
        <a:lstStyle/>
        <a:p>
          <a:endParaRPr lang="nl-BE"/>
        </a:p>
      </dgm:t>
    </dgm:pt>
    <dgm:pt modelId="{3CA35D41-76CD-45FE-B682-5A416900C0FB}" type="sibTrans" cxnId="{29A23287-E4B4-4EB4-AD94-7AB2A183DC01}">
      <dgm:prSet/>
      <dgm:spPr/>
      <dgm:t>
        <a:bodyPr/>
        <a:lstStyle/>
        <a:p>
          <a:endParaRPr lang="nl-BE"/>
        </a:p>
      </dgm:t>
    </dgm:pt>
    <dgm:pt modelId="{962F8FF2-9D5F-4A5E-9C1F-0DBB97DA0E55}">
      <dgm:prSet phldrT="[Tekst]"/>
      <dgm:spPr/>
      <dgm:t>
        <a:bodyPr/>
        <a:lstStyle/>
        <a:p>
          <a:r>
            <a:rPr lang="nl-BE" dirty="0" smtClean="0"/>
            <a:t>23% tumor</a:t>
          </a:r>
          <a:endParaRPr lang="nl-BE" dirty="0"/>
        </a:p>
      </dgm:t>
    </dgm:pt>
    <dgm:pt modelId="{F54154EF-E608-46E9-B1A8-0355223DF120}" type="parTrans" cxnId="{C2234393-FF7E-4DCF-BA4A-8212CDED2617}">
      <dgm:prSet/>
      <dgm:spPr/>
      <dgm:t>
        <a:bodyPr/>
        <a:lstStyle/>
        <a:p>
          <a:endParaRPr lang="nl-BE"/>
        </a:p>
      </dgm:t>
    </dgm:pt>
    <dgm:pt modelId="{22B16597-F5B8-4011-A170-DC211334E121}" type="sibTrans" cxnId="{C2234393-FF7E-4DCF-BA4A-8212CDED2617}">
      <dgm:prSet/>
      <dgm:spPr/>
      <dgm:t>
        <a:bodyPr/>
        <a:lstStyle/>
        <a:p>
          <a:endParaRPr lang="nl-BE"/>
        </a:p>
      </dgm:t>
    </dgm:pt>
    <dgm:pt modelId="{7F0F004A-8E5B-4504-AB3B-CEDDCC81B110}">
      <dgm:prSet phldrT="[Tekst]"/>
      <dgm:spPr/>
      <dgm:t>
        <a:bodyPr/>
        <a:lstStyle/>
        <a:p>
          <a:r>
            <a:rPr lang="nl-BE" dirty="0" smtClean="0"/>
            <a:t>2,2% significante tumor</a:t>
          </a:r>
          <a:endParaRPr lang="nl-BE" dirty="0"/>
        </a:p>
      </dgm:t>
    </dgm:pt>
    <dgm:pt modelId="{DF256A46-94F7-49CD-9145-0E74E3C96888}" type="parTrans" cxnId="{8E952761-8281-4FAD-9086-35AE338AEA9F}">
      <dgm:prSet/>
      <dgm:spPr/>
      <dgm:t>
        <a:bodyPr/>
        <a:lstStyle/>
        <a:p>
          <a:endParaRPr lang="nl-BE"/>
        </a:p>
      </dgm:t>
    </dgm:pt>
    <dgm:pt modelId="{5461928C-E737-4D46-B097-29AE8C357EB8}" type="sibTrans" cxnId="{8E952761-8281-4FAD-9086-35AE338AEA9F}">
      <dgm:prSet/>
      <dgm:spPr/>
      <dgm:t>
        <a:bodyPr/>
        <a:lstStyle/>
        <a:p>
          <a:endParaRPr lang="nl-BE"/>
        </a:p>
      </dgm:t>
    </dgm:pt>
    <dgm:pt modelId="{D37C64C1-430E-4A1A-B55E-0D74B63DF387}">
      <dgm:prSet phldrT="[Tekst]"/>
      <dgm:spPr/>
      <dgm:t>
        <a:bodyPr/>
        <a:lstStyle/>
        <a:p>
          <a:r>
            <a:rPr lang="nl-BE" dirty="0" smtClean="0"/>
            <a:t>Pos PSA</a:t>
          </a:r>
          <a:endParaRPr lang="nl-BE" dirty="0"/>
        </a:p>
      </dgm:t>
    </dgm:pt>
    <dgm:pt modelId="{52110F7D-0E9E-42EA-87E3-7447B6B82FF3}" type="parTrans" cxnId="{46B5E496-E9F5-4FD9-ADD1-F8377A2D7C68}">
      <dgm:prSet/>
      <dgm:spPr/>
      <dgm:t>
        <a:bodyPr/>
        <a:lstStyle/>
        <a:p>
          <a:endParaRPr lang="nl-BE"/>
        </a:p>
      </dgm:t>
    </dgm:pt>
    <dgm:pt modelId="{32595568-EE9E-4204-A554-216588F4FCFA}" type="sibTrans" cxnId="{46B5E496-E9F5-4FD9-ADD1-F8377A2D7C68}">
      <dgm:prSet/>
      <dgm:spPr/>
      <dgm:t>
        <a:bodyPr/>
        <a:lstStyle/>
        <a:p>
          <a:endParaRPr lang="nl-BE"/>
        </a:p>
      </dgm:t>
    </dgm:pt>
    <dgm:pt modelId="{21490C03-3773-40E1-BC95-E613B381B83A}" type="pres">
      <dgm:prSet presAssocID="{7B0FD0C2-81B2-45C7-BD9D-BC639D539B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E88D330-2845-4DF9-9DC9-07E654DF19CA}" type="pres">
      <dgm:prSet presAssocID="{D37C64C1-430E-4A1A-B55E-0D74B63DF387}" presName="root1" presStyleCnt="0"/>
      <dgm:spPr/>
    </dgm:pt>
    <dgm:pt modelId="{87F5110C-739A-44D5-BDAB-E297B60696BD}" type="pres">
      <dgm:prSet presAssocID="{D37C64C1-430E-4A1A-B55E-0D74B63DF3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7A87948-D2A2-4AE6-8D57-938E23B49841}" type="pres">
      <dgm:prSet presAssocID="{D37C64C1-430E-4A1A-B55E-0D74B63DF387}" presName="level2hierChild" presStyleCnt="0"/>
      <dgm:spPr/>
    </dgm:pt>
    <dgm:pt modelId="{A605FE26-FF5A-4546-B953-A61DB298067F}" type="pres">
      <dgm:prSet presAssocID="{99419173-0D75-4218-8896-90D238A2B957}" presName="conn2-1" presStyleLbl="parChTrans1D2" presStyleIdx="0" presStyleCnt="1"/>
      <dgm:spPr/>
      <dgm:t>
        <a:bodyPr/>
        <a:lstStyle/>
        <a:p>
          <a:endParaRPr lang="nl-NL"/>
        </a:p>
      </dgm:t>
    </dgm:pt>
    <dgm:pt modelId="{C68B4E15-2F23-429C-80C1-517B54F64D37}" type="pres">
      <dgm:prSet presAssocID="{99419173-0D75-4218-8896-90D238A2B957}" presName="connTx" presStyleLbl="parChTrans1D2" presStyleIdx="0" presStyleCnt="1"/>
      <dgm:spPr/>
      <dgm:t>
        <a:bodyPr/>
        <a:lstStyle/>
        <a:p>
          <a:endParaRPr lang="nl-NL"/>
        </a:p>
      </dgm:t>
    </dgm:pt>
    <dgm:pt modelId="{A124B27E-8C39-4D5C-B72B-5706267581C8}" type="pres">
      <dgm:prSet presAssocID="{1B53BA48-6463-4269-BAA8-0FABEE4DA916}" presName="root2" presStyleCnt="0"/>
      <dgm:spPr/>
    </dgm:pt>
    <dgm:pt modelId="{F8586E5E-00BD-42CE-B04B-F995F50757C9}" type="pres">
      <dgm:prSet presAssocID="{1B53BA48-6463-4269-BAA8-0FABEE4DA91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F9DAE16-8A34-45CF-8102-5CD6BD24C97F}" type="pres">
      <dgm:prSet presAssocID="{1B53BA48-6463-4269-BAA8-0FABEE4DA916}" presName="level3hierChild" presStyleCnt="0"/>
      <dgm:spPr/>
    </dgm:pt>
    <dgm:pt modelId="{1E176E0C-5275-4177-AB6F-F16035865381}" type="pres">
      <dgm:prSet presAssocID="{6C992880-4839-48CB-B24E-15119C3783AA}" presName="conn2-1" presStyleLbl="parChTrans1D3" presStyleIdx="0" presStyleCnt="1"/>
      <dgm:spPr/>
      <dgm:t>
        <a:bodyPr/>
        <a:lstStyle/>
        <a:p>
          <a:endParaRPr lang="nl-NL"/>
        </a:p>
      </dgm:t>
    </dgm:pt>
    <dgm:pt modelId="{91DDCE47-A2A0-4440-8B0C-8ACAE633E366}" type="pres">
      <dgm:prSet presAssocID="{6C992880-4839-48CB-B24E-15119C3783AA}" presName="connTx" presStyleLbl="parChTrans1D3" presStyleIdx="0" presStyleCnt="1"/>
      <dgm:spPr/>
      <dgm:t>
        <a:bodyPr/>
        <a:lstStyle/>
        <a:p>
          <a:endParaRPr lang="nl-NL"/>
        </a:p>
      </dgm:t>
    </dgm:pt>
    <dgm:pt modelId="{6FC4370D-246C-470E-9513-F9B580E680CB}" type="pres">
      <dgm:prSet presAssocID="{52611355-0980-4724-B415-45E4C04A467B}" presName="root2" presStyleCnt="0"/>
      <dgm:spPr/>
    </dgm:pt>
    <dgm:pt modelId="{0CB26A68-F836-465A-87AF-F43A01F069E7}" type="pres">
      <dgm:prSet presAssocID="{52611355-0980-4724-B415-45E4C04A467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6D94F90-DDB4-4E7D-8E33-87DB7D22516C}" type="pres">
      <dgm:prSet presAssocID="{52611355-0980-4724-B415-45E4C04A467B}" presName="level3hierChild" presStyleCnt="0"/>
      <dgm:spPr/>
    </dgm:pt>
    <dgm:pt modelId="{F4D0713F-3BAB-4DEE-8B77-151C86149B06}" type="pres">
      <dgm:prSet presAssocID="{F54154EF-E608-46E9-B1A8-0355223DF120}" presName="conn2-1" presStyleLbl="parChTrans1D4" presStyleIdx="0" presStyleCnt="2"/>
      <dgm:spPr/>
      <dgm:t>
        <a:bodyPr/>
        <a:lstStyle/>
        <a:p>
          <a:endParaRPr lang="nl-NL"/>
        </a:p>
      </dgm:t>
    </dgm:pt>
    <dgm:pt modelId="{52FD2A67-A286-41E2-9289-5C271E02C388}" type="pres">
      <dgm:prSet presAssocID="{F54154EF-E608-46E9-B1A8-0355223DF120}" presName="connTx" presStyleLbl="parChTrans1D4" presStyleIdx="0" presStyleCnt="2"/>
      <dgm:spPr/>
      <dgm:t>
        <a:bodyPr/>
        <a:lstStyle/>
        <a:p>
          <a:endParaRPr lang="nl-NL"/>
        </a:p>
      </dgm:t>
    </dgm:pt>
    <dgm:pt modelId="{2CABFB5A-1C96-4907-AC1F-ECFFC026525A}" type="pres">
      <dgm:prSet presAssocID="{962F8FF2-9D5F-4A5E-9C1F-0DBB97DA0E55}" presName="root2" presStyleCnt="0"/>
      <dgm:spPr/>
    </dgm:pt>
    <dgm:pt modelId="{6EB647DF-4AE0-43BD-9911-ADCFF61D6315}" type="pres">
      <dgm:prSet presAssocID="{962F8FF2-9D5F-4A5E-9C1F-0DBB97DA0E55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E82556B-B51C-4296-A31C-7A98D85DED49}" type="pres">
      <dgm:prSet presAssocID="{962F8FF2-9D5F-4A5E-9C1F-0DBB97DA0E55}" presName="level3hierChild" presStyleCnt="0"/>
      <dgm:spPr/>
    </dgm:pt>
    <dgm:pt modelId="{6D8D8F05-E62C-4E67-A110-F4589BE0B820}" type="pres">
      <dgm:prSet presAssocID="{DF256A46-94F7-49CD-9145-0E74E3C96888}" presName="conn2-1" presStyleLbl="parChTrans1D4" presStyleIdx="1" presStyleCnt="2"/>
      <dgm:spPr/>
      <dgm:t>
        <a:bodyPr/>
        <a:lstStyle/>
        <a:p>
          <a:endParaRPr lang="nl-NL"/>
        </a:p>
      </dgm:t>
    </dgm:pt>
    <dgm:pt modelId="{EB2C26EE-AE97-4D24-9666-859995B5256F}" type="pres">
      <dgm:prSet presAssocID="{DF256A46-94F7-49CD-9145-0E74E3C96888}" presName="connTx" presStyleLbl="parChTrans1D4" presStyleIdx="1" presStyleCnt="2"/>
      <dgm:spPr/>
      <dgm:t>
        <a:bodyPr/>
        <a:lstStyle/>
        <a:p>
          <a:endParaRPr lang="nl-NL"/>
        </a:p>
      </dgm:t>
    </dgm:pt>
    <dgm:pt modelId="{6362A68D-C8D2-40D2-9614-D436C2C9A8F6}" type="pres">
      <dgm:prSet presAssocID="{7F0F004A-8E5B-4504-AB3B-CEDDCC81B110}" presName="root2" presStyleCnt="0"/>
      <dgm:spPr/>
    </dgm:pt>
    <dgm:pt modelId="{6C054AEA-AB1E-4DDC-BE9A-23CC920A398D}" type="pres">
      <dgm:prSet presAssocID="{7F0F004A-8E5B-4504-AB3B-CEDDCC81B110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2EEB979-0EC5-4841-AF2E-ED6DBE6F3698}" type="pres">
      <dgm:prSet presAssocID="{7F0F004A-8E5B-4504-AB3B-CEDDCC81B110}" presName="level3hierChild" presStyleCnt="0"/>
      <dgm:spPr/>
    </dgm:pt>
  </dgm:ptLst>
  <dgm:cxnLst>
    <dgm:cxn modelId="{BF933078-FD45-1648-B1F5-D1A9253804E5}" type="presOf" srcId="{99419173-0D75-4218-8896-90D238A2B957}" destId="{C68B4E15-2F23-429C-80C1-517B54F64D37}" srcOrd="1" destOrd="0" presId="urn:microsoft.com/office/officeart/2005/8/layout/hierarchy2"/>
    <dgm:cxn modelId="{46B5E496-E9F5-4FD9-ADD1-F8377A2D7C68}" srcId="{7B0FD0C2-81B2-45C7-BD9D-BC639D539BE7}" destId="{D37C64C1-430E-4A1A-B55E-0D74B63DF387}" srcOrd="0" destOrd="0" parTransId="{52110F7D-0E9E-42EA-87E3-7447B6B82FF3}" sibTransId="{32595568-EE9E-4204-A554-216588F4FCFA}"/>
    <dgm:cxn modelId="{67F3A4EB-8E72-E14F-8936-FBE6DDA19C0B}" type="presOf" srcId="{F54154EF-E608-46E9-B1A8-0355223DF120}" destId="{F4D0713F-3BAB-4DEE-8B77-151C86149B06}" srcOrd="0" destOrd="0" presId="urn:microsoft.com/office/officeart/2005/8/layout/hierarchy2"/>
    <dgm:cxn modelId="{74E0EB6B-4E7D-C741-A701-61499B49BCFD}" type="presOf" srcId="{7F0F004A-8E5B-4504-AB3B-CEDDCC81B110}" destId="{6C054AEA-AB1E-4DDC-BE9A-23CC920A398D}" srcOrd="0" destOrd="0" presId="urn:microsoft.com/office/officeart/2005/8/layout/hierarchy2"/>
    <dgm:cxn modelId="{5D842ADF-32EC-6D4E-8855-4DD96FD420FF}" type="presOf" srcId="{1B53BA48-6463-4269-BAA8-0FABEE4DA916}" destId="{F8586E5E-00BD-42CE-B04B-F995F50757C9}" srcOrd="0" destOrd="0" presId="urn:microsoft.com/office/officeart/2005/8/layout/hierarchy2"/>
    <dgm:cxn modelId="{8E952761-8281-4FAD-9086-35AE338AEA9F}" srcId="{52611355-0980-4724-B415-45E4C04A467B}" destId="{7F0F004A-8E5B-4504-AB3B-CEDDCC81B110}" srcOrd="1" destOrd="0" parTransId="{DF256A46-94F7-49CD-9145-0E74E3C96888}" sibTransId="{5461928C-E737-4D46-B097-29AE8C357EB8}"/>
    <dgm:cxn modelId="{C35C3A46-50A9-144F-8431-78257A19AB49}" type="presOf" srcId="{99419173-0D75-4218-8896-90D238A2B957}" destId="{A605FE26-FF5A-4546-B953-A61DB298067F}" srcOrd="0" destOrd="0" presId="urn:microsoft.com/office/officeart/2005/8/layout/hierarchy2"/>
    <dgm:cxn modelId="{0689E89E-E055-204F-AC50-1780A94573B8}" type="presOf" srcId="{6C992880-4839-48CB-B24E-15119C3783AA}" destId="{91DDCE47-A2A0-4440-8B0C-8ACAE633E366}" srcOrd="1" destOrd="0" presId="urn:microsoft.com/office/officeart/2005/8/layout/hierarchy2"/>
    <dgm:cxn modelId="{29A23287-E4B4-4EB4-AD94-7AB2A183DC01}" srcId="{1B53BA48-6463-4269-BAA8-0FABEE4DA916}" destId="{52611355-0980-4724-B415-45E4C04A467B}" srcOrd="0" destOrd="0" parTransId="{6C992880-4839-48CB-B24E-15119C3783AA}" sibTransId="{3CA35D41-76CD-45FE-B682-5A416900C0FB}"/>
    <dgm:cxn modelId="{EAB44899-31E2-0F4A-A44D-1464661B0643}" type="presOf" srcId="{DF256A46-94F7-49CD-9145-0E74E3C96888}" destId="{6D8D8F05-E62C-4E67-A110-F4589BE0B820}" srcOrd="0" destOrd="0" presId="urn:microsoft.com/office/officeart/2005/8/layout/hierarchy2"/>
    <dgm:cxn modelId="{9800A98F-7440-0F40-97F4-8BF4D817BE87}" type="presOf" srcId="{962F8FF2-9D5F-4A5E-9C1F-0DBB97DA0E55}" destId="{6EB647DF-4AE0-43BD-9911-ADCFF61D6315}" srcOrd="0" destOrd="0" presId="urn:microsoft.com/office/officeart/2005/8/layout/hierarchy2"/>
    <dgm:cxn modelId="{3A5ADCE1-86C3-E544-8EEF-725A983E8FA8}" type="presOf" srcId="{6C992880-4839-48CB-B24E-15119C3783AA}" destId="{1E176E0C-5275-4177-AB6F-F16035865381}" srcOrd="0" destOrd="0" presId="urn:microsoft.com/office/officeart/2005/8/layout/hierarchy2"/>
    <dgm:cxn modelId="{C2234393-FF7E-4DCF-BA4A-8212CDED2617}" srcId="{52611355-0980-4724-B415-45E4C04A467B}" destId="{962F8FF2-9D5F-4A5E-9C1F-0DBB97DA0E55}" srcOrd="0" destOrd="0" parTransId="{F54154EF-E608-46E9-B1A8-0355223DF120}" sibTransId="{22B16597-F5B8-4011-A170-DC211334E121}"/>
    <dgm:cxn modelId="{0CC4A955-4AD1-854D-9257-B160A4AA3602}" type="presOf" srcId="{DF256A46-94F7-49CD-9145-0E74E3C96888}" destId="{EB2C26EE-AE97-4D24-9666-859995B5256F}" srcOrd="1" destOrd="0" presId="urn:microsoft.com/office/officeart/2005/8/layout/hierarchy2"/>
    <dgm:cxn modelId="{4F713D1B-2831-C64F-B31B-882867F50520}" type="presOf" srcId="{D37C64C1-430E-4A1A-B55E-0D74B63DF387}" destId="{87F5110C-739A-44D5-BDAB-E297B60696BD}" srcOrd="0" destOrd="0" presId="urn:microsoft.com/office/officeart/2005/8/layout/hierarchy2"/>
    <dgm:cxn modelId="{81ACD54A-6C18-3743-A953-2CAC3052346D}" type="presOf" srcId="{F54154EF-E608-46E9-B1A8-0355223DF120}" destId="{52FD2A67-A286-41E2-9289-5C271E02C388}" srcOrd="1" destOrd="0" presId="urn:microsoft.com/office/officeart/2005/8/layout/hierarchy2"/>
    <dgm:cxn modelId="{14139709-77B6-CF43-980D-9C50637C3E49}" type="presOf" srcId="{52611355-0980-4724-B415-45E4C04A467B}" destId="{0CB26A68-F836-465A-87AF-F43A01F069E7}" srcOrd="0" destOrd="0" presId="urn:microsoft.com/office/officeart/2005/8/layout/hierarchy2"/>
    <dgm:cxn modelId="{2ADC016F-5D4A-4F60-A9B4-6EB8ED07E0BD}" srcId="{D37C64C1-430E-4A1A-B55E-0D74B63DF387}" destId="{1B53BA48-6463-4269-BAA8-0FABEE4DA916}" srcOrd="0" destOrd="0" parTransId="{99419173-0D75-4218-8896-90D238A2B957}" sibTransId="{B71A1EDB-F210-48B8-8889-C968B6443AAB}"/>
    <dgm:cxn modelId="{C4DFA2E2-782B-1D40-AEDE-725BDA428A9D}" type="presOf" srcId="{7B0FD0C2-81B2-45C7-BD9D-BC639D539BE7}" destId="{21490C03-3773-40E1-BC95-E613B381B83A}" srcOrd="0" destOrd="0" presId="urn:microsoft.com/office/officeart/2005/8/layout/hierarchy2"/>
    <dgm:cxn modelId="{DCCC445C-B0AE-DA41-834F-B35A99726EE5}" type="presParOf" srcId="{21490C03-3773-40E1-BC95-E613B381B83A}" destId="{6E88D330-2845-4DF9-9DC9-07E654DF19CA}" srcOrd="0" destOrd="0" presId="urn:microsoft.com/office/officeart/2005/8/layout/hierarchy2"/>
    <dgm:cxn modelId="{23749CCB-1346-5D47-8FC5-F3B67DB6B597}" type="presParOf" srcId="{6E88D330-2845-4DF9-9DC9-07E654DF19CA}" destId="{87F5110C-739A-44D5-BDAB-E297B60696BD}" srcOrd="0" destOrd="0" presId="urn:microsoft.com/office/officeart/2005/8/layout/hierarchy2"/>
    <dgm:cxn modelId="{8F925D26-A407-9B43-8C56-28C7E5994271}" type="presParOf" srcId="{6E88D330-2845-4DF9-9DC9-07E654DF19CA}" destId="{A7A87948-D2A2-4AE6-8D57-938E23B49841}" srcOrd="1" destOrd="0" presId="urn:microsoft.com/office/officeart/2005/8/layout/hierarchy2"/>
    <dgm:cxn modelId="{D9F78C6A-E3AB-724F-81F7-3D6563009967}" type="presParOf" srcId="{A7A87948-D2A2-4AE6-8D57-938E23B49841}" destId="{A605FE26-FF5A-4546-B953-A61DB298067F}" srcOrd="0" destOrd="0" presId="urn:microsoft.com/office/officeart/2005/8/layout/hierarchy2"/>
    <dgm:cxn modelId="{C0A2E075-65D8-0941-89E9-2C01AC64DF88}" type="presParOf" srcId="{A605FE26-FF5A-4546-B953-A61DB298067F}" destId="{C68B4E15-2F23-429C-80C1-517B54F64D37}" srcOrd="0" destOrd="0" presId="urn:microsoft.com/office/officeart/2005/8/layout/hierarchy2"/>
    <dgm:cxn modelId="{7FB8D58E-7A87-864F-9E11-26B27EBE4AE8}" type="presParOf" srcId="{A7A87948-D2A2-4AE6-8D57-938E23B49841}" destId="{A124B27E-8C39-4D5C-B72B-5706267581C8}" srcOrd="1" destOrd="0" presId="urn:microsoft.com/office/officeart/2005/8/layout/hierarchy2"/>
    <dgm:cxn modelId="{4FB92956-AACE-F148-BE3E-A639E1428F43}" type="presParOf" srcId="{A124B27E-8C39-4D5C-B72B-5706267581C8}" destId="{F8586E5E-00BD-42CE-B04B-F995F50757C9}" srcOrd="0" destOrd="0" presId="urn:microsoft.com/office/officeart/2005/8/layout/hierarchy2"/>
    <dgm:cxn modelId="{610F6276-D959-2346-9D98-C6C497DDCA4A}" type="presParOf" srcId="{A124B27E-8C39-4D5C-B72B-5706267581C8}" destId="{7F9DAE16-8A34-45CF-8102-5CD6BD24C97F}" srcOrd="1" destOrd="0" presId="urn:microsoft.com/office/officeart/2005/8/layout/hierarchy2"/>
    <dgm:cxn modelId="{A69E8F6A-0D23-7D4B-90A7-D3250CD9C7F9}" type="presParOf" srcId="{7F9DAE16-8A34-45CF-8102-5CD6BD24C97F}" destId="{1E176E0C-5275-4177-AB6F-F16035865381}" srcOrd="0" destOrd="0" presId="urn:microsoft.com/office/officeart/2005/8/layout/hierarchy2"/>
    <dgm:cxn modelId="{2603B86E-3025-3346-9EC1-74C0F9DE8979}" type="presParOf" srcId="{1E176E0C-5275-4177-AB6F-F16035865381}" destId="{91DDCE47-A2A0-4440-8B0C-8ACAE633E366}" srcOrd="0" destOrd="0" presId="urn:microsoft.com/office/officeart/2005/8/layout/hierarchy2"/>
    <dgm:cxn modelId="{ACA0C296-B807-B949-B1B0-E2BA13A94C1F}" type="presParOf" srcId="{7F9DAE16-8A34-45CF-8102-5CD6BD24C97F}" destId="{6FC4370D-246C-470E-9513-F9B580E680CB}" srcOrd="1" destOrd="0" presId="urn:microsoft.com/office/officeart/2005/8/layout/hierarchy2"/>
    <dgm:cxn modelId="{E5E05D60-8A64-AE4E-AF48-B4C1CC7459CE}" type="presParOf" srcId="{6FC4370D-246C-470E-9513-F9B580E680CB}" destId="{0CB26A68-F836-465A-87AF-F43A01F069E7}" srcOrd="0" destOrd="0" presId="urn:microsoft.com/office/officeart/2005/8/layout/hierarchy2"/>
    <dgm:cxn modelId="{AAE864A9-F063-C841-B4D0-AA1F85AD1921}" type="presParOf" srcId="{6FC4370D-246C-470E-9513-F9B580E680CB}" destId="{46D94F90-DDB4-4E7D-8E33-87DB7D22516C}" srcOrd="1" destOrd="0" presId="urn:microsoft.com/office/officeart/2005/8/layout/hierarchy2"/>
    <dgm:cxn modelId="{9FBACD3B-5343-6147-8F6C-7C32C03D0E49}" type="presParOf" srcId="{46D94F90-DDB4-4E7D-8E33-87DB7D22516C}" destId="{F4D0713F-3BAB-4DEE-8B77-151C86149B06}" srcOrd="0" destOrd="0" presId="urn:microsoft.com/office/officeart/2005/8/layout/hierarchy2"/>
    <dgm:cxn modelId="{D4C9454C-6234-E349-9F92-5654830C15B1}" type="presParOf" srcId="{F4D0713F-3BAB-4DEE-8B77-151C86149B06}" destId="{52FD2A67-A286-41E2-9289-5C271E02C388}" srcOrd="0" destOrd="0" presId="urn:microsoft.com/office/officeart/2005/8/layout/hierarchy2"/>
    <dgm:cxn modelId="{30999BFE-DCA0-8F4E-BB1C-86F7F17580C7}" type="presParOf" srcId="{46D94F90-DDB4-4E7D-8E33-87DB7D22516C}" destId="{2CABFB5A-1C96-4907-AC1F-ECFFC026525A}" srcOrd="1" destOrd="0" presId="urn:microsoft.com/office/officeart/2005/8/layout/hierarchy2"/>
    <dgm:cxn modelId="{6144CD13-FBD0-DB46-96D3-F150099DBD56}" type="presParOf" srcId="{2CABFB5A-1C96-4907-AC1F-ECFFC026525A}" destId="{6EB647DF-4AE0-43BD-9911-ADCFF61D6315}" srcOrd="0" destOrd="0" presId="urn:microsoft.com/office/officeart/2005/8/layout/hierarchy2"/>
    <dgm:cxn modelId="{E7D32BBC-0078-2647-9DC7-520FA63D2FB6}" type="presParOf" srcId="{2CABFB5A-1C96-4907-AC1F-ECFFC026525A}" destId="{FE82556B-B51C-4296-A31C-7A98D85DED49}" srcOrd="1" destOrd="0" presId="urn:microsoft.com/office/officeart/2005/8/layout/hierarchy2"/>
    <dgm:cxn modelId="{1D12C5AF-EC0A-D341-931A-AF74B1E2E301}" type="presParOf" srcId="{46D94F90-DDB4-4E7D-8E33-87DB7D22516C}" destId="{6D8D8F05-E62C-4E67-A110-F4589BE0B820}" srcOrd="2" destOrd="0" presId="urn:microsoft.com/office/officeart/2005/8/layout/hierarchy2"/>
    <dgm:cxn modelId="{EE2D231A-03AC-1845-851F-6CCF3F861C8E}" type="presParOf" srcId="{6D8D8F05-E62C-4E67-A110-F4589BE0B820}" destId="{EB2C26EE-AE97-4D24-9666-859995B5256F}" srcOrd="0" destOrd="0" presId="urn:microsoft.com/office/officeart/2005/8/layout/hierarchy2"/>
    <dgm:cxn modelId="{55A3A06B-352E-1847-86C9-92E075F281A6}" type="presParOf" srcId="{46D94F90-DDB4-4E7D-8E33-87DB7D22516C}" destId="{6362A68D-C8D2-40D2-9614-D436C2C9A8F6}" srcOrd="3" destOrd="0" presId="urn:microsoft.com/office/officeart/2005/8/layout/hierarchy2"/>
    <dgm:cxn modelId="{D227642F-3944-B240-92D6-44F07DEF6966}" type="presParOf" srcId="{6362A68D-C8D2-40D2-9614-D436C2C9A8F6}" destId="{6C054AEA-AB1E-4DDC-BE9A-23CC920A398D}" srcOrd="0" destOrd="0" presId="urn:microsoft.com/office/officeart/2005/8/layout/hierarchy2"/>
    <dgm:cxn modelId="{AACDC81E-258C-CB4A-96C0-8C41AB6A0C83}" type="presParOf" srcId="{6362A68D-C8D2-40D2-9614-D436C2C9A8F6}" destId="{C2EEB979-0EC5-4841-AF2E-ED6DBE6F36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C7E9A-53C0-43D3-9A5E-AA8F69D4102D}">
      <dsp:nvSpPr>
        <dsp:cNvPr id="0" name=""/>
        <dsp:cNvSpPr/>
      </dsp:nvSpPr>
      <dsp:spPr>
        <a:xfrm>
          <a:off x="0" y="30244"/>
          <a:ext cx="522662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PSA&gt;4: 30-40% pos biopt</a:t>
          </a:r>
          <a:endParaRPr lang="nl-BE" sz="1900" kern="1200" dirty="0"/>
        </a:p>
      </dsp:txBody>
      <dsp:txXfrm>
        <a:off x="22246" y="52490"/>
        <a:ext cx="5182134" cy="411223"/>
      </dsp:txXfrm>
    </dsp:sp>
    <dsp:sp modelId="{7F4A98B1-7D6D-4921-A9C6-8060C4EA8184}">
      <dsp:nvSpPr>
        <dsp:cNvPr id="0" name=""/>
        <dsp:cNvSpPr/>
      </dsp:nvSpPr>
      <dsp:spPr>
        <a:xfrm>
          <a:off x="0" y="485959"/>
          <a:ext cx="5226626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500" kern="1200" dirty="0" smtClean="0"/>
            <a:t>Dus ook 60-70% neg biopt (12 biopten van 18G=0,04% prostaat): vals neg</a:t>
          </a:r>
          <a:endParaRPr lang="nl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500" kern="1200" dirty="0" err="1" smtClean="0"/>
            <a:t>Overdetectie</a:t>
          </a:r>
          <a:r>
            <a:rPr lang="nl-BE" sz="1500" kern="1200" dirty="0" smtClean="0"/>
            <a:t>: 88% patiënten met verhoogde PSA hebben geen agressieve tumor</a:t>
          </a:r>
          <a:endParaRPr lang="nl-BE" sz="1500" kern="1200" dirty="0"/>
        </a:p>
      </dsp:txBody>
      <dsp:txXfrm>
        <a:off x="0" y="485959"/>
        <a:ext cx="5226626" cy="943920"/>
      </dsp:txXfrm>
    </dsp:sp>
    <dsp:sp modelId="{92EE645B-8CA2-4251-A57E-9FC092881933}">
      <dsp:nvSpPr>
        <dsp:cNvPr id="0" name=""/>
        <dsp:cNvSpPr/>
      </dsp:nvSpPr>
      <dsp:spPr>
        <a:xfrm>
          <a:off x="0" y="1429879"/>
          <a:ext cx="522662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Kans op verwikkelingen</a:t>
          </a:r>
          <a:endParaRPr lang="nl-BE" sz="1900" kern="1200" dirty="0"/>
        </a:p>
      </dsp:txBody>
      <dsp:txXfrm>
        <a:off x="22246" y="1452125"/>
        <a:ext cx="5182134" cy="411223"/>
      </dsp:txXfrm>
    </dsp:sp>
    <dsp:sp modelId="{16C80D49-829D-4FD0-951D-91C35EFAE9F1}">
      <dsp:nvSpPr>
        <dsp:cNvPr id="0" name=""/>
        <dsp:cNvSpPr/>
      </dsp:nvSpPr>
      <dsp:spPr>
        <a:xfrm>
          <a:off x="0" y="1940314"/>
          <a:ext cx="522662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Detectie van agressieve tumoren</a:t>
          </a:r>
          <a:endParaRPr lang="nl-BE" sz="1900" kern="1200" dirty="0"/>
        </a:p>
      </dsp:txBody>
      <dsp:txXfrm>
        <a:off x="22246" y="1962560"/>
        <a:ext cx="5182134" cy="411223"/>
      </dsp:txXfrm>
    </dsp:sp>
    <dsp:sp modelId="{506AEBEB-74FC-473E-A5FD-DFCFD63713B8}">
      <dsp:nvSpPr>
        <dsp:cNvPr id="0" name=""/>
        <dsp:cNvSpPr/>
      </dsp:nvSpPr>
      <dsp:spPr>
        <a:xfrm>
          <a:off x="0" y="2396029"/>
          <a:ext cx="5226626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4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BE" sz="1500" kern="1200" dirty="0" smtClean="0"/>
            <a:t>Bij </a:t>
          </a:r>
          <a:r>
            <a:rPr lang="nl-BE" sz="1500" kern="1200" dirty="0" err="1" smtClean="0"/>
            <a:t>bioptie</a:t>
          </a:r>
          <a:r>
            <a:rPr lang="nl-BE" sz="1500" kern="1200" dirty="0" smtClean="0"/>
            <a:t> moeilijke DD met low grade tumoren die mortaliteit niet beinvloeden maar morbiditeit verhogen: 30-60% verschil stadiëring na heelkunde, vooral onderstadiëring waardoor risico onnodige heelkunde</a:t>
          </a:r>
          <a:endParaRPr lang="nl-BE" sz="1500" kern="1200" dirty="0"/>
        </a:p>
      </dsp:txBody>
      <dsp:txXfrm>
        <a:off x="0" y="2396029"/>
        <a:ext cx="5226626" cy="904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294E1-2B96-4493-BD44-4F31E4702147}">
      <dsp:nvSpPr>
        <dsp:cNvPr id="0" name=""/>
        <dsp:cNvSpPr/>
      </dsp:nvSpPr>
      <dsp:spPr>
        <a:xfrm>
          <a:off x="1073452" y="131095"/>
          <a:ext cx="2601732" cy="90354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05E20-A340-4175-BA40-7F51102A87EE}">
      <dsp:nvSpPr>
        <dsp:cNvPr id="0" name=""/>
        <dsp:cNvSpPr/>
      </dsp:nvSpPr>
      <dsp:spPr>
        <a:xfrm>
          <a:off x="2126246" y="2343576"/>
          <a:ext cx="504211" cy="3226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843BB-C961-417B-9C57-91A73EA14BA6}">
      <dsp:nvSpPr>
        <dsp:cNvPr id="0" name=""/>
        <dsp:cNvSpPr/>
      </dsp:nvSpPr>
      <dsp:spPr>
        <a:xfrm>
          <a:off x="1168244" y="2601732"/>
          <a:ext cx="2420216" cy="60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Ad random biopten</a:t>
          </a:r>
          <a:endParaRPr lang="nl-BE" sz="2100" kern="1200" dirty="0"/>
        </a:p>
      </dsp:txBody>
      <dsp:txXfrm>
        <a:off x="1168244" y="2601732"/>
        <a:ext cx="2420216" cy="605054"/>
      </dsp:txXfrm>
    </dsp:sp>
    <dsp:sp modelId="{701BD5F1-753D-4C44-8A70-21F9439CC992}">
      <dsp:nvSpPr>
        <dsp:cNvPr id="0" name=""/>
        <dsp:cNvSpPr/>
      </dsp:nvSpPr>
      <dsp:spPr>
        <a:xfrm>
          <a:off x="2019353" y="1104425"/>
          <a:ext cx="907581" cy="907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TRUS</a:t>
          </a:r>
          <a:endParaRPr lang="nl-BE" sz="2100" kern="1200" dirty="0"/>
        </a:p>
      </dsp:txBody>
      <dsp:txXfrm>
        <a:off x="2152265" y="1237337"/>
        <a:ext cx="641757" cy="641757"/>
      </dsp:txXfrm>
    </dsp:sp>
    <dsp:sp modelId="{4CF7D930-6423-4888-92DB-518A188AF072}">
      <dsp:nvSpPr>
        <dsp:cNvPr id="0" name=""/>
        <dsp:cNvSpPr/>
      </dsp:nvSpPr>
      <dsp:spPr>
        <a:xfrm>
          <a:off x="1369929" y="423537"/>
          <a:ext cx="907581" cy="907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DRE</a:t>
          </a:r>
          <a:endParaRPr lang="nl-BE" sz="2100" kern="1200" dirty="0"/>
        </a:p>
      </dsp:txBody>
      <dsp:txXfrm>
        <a:off x="1502841" y="556449"/>
        <a:ext cx="641757" cy="641757"/>
      </dsp:txXfrm>
    </dsp:sp>
    <dsp:sp modelId="{EB641604-FC1E-4749-9A69-23F4C0CDBD3A}">
      <dsp:nvSpPr>
        <dsp:cNvPr id="0" name=""/>
        <dsp:cNvSpPr/>
      </dsp:nvSpPr>
      <dsp:spPr>
        <a:xfrm>
          <a:off x="2287286" y="193713"/>
          <a:ext cx="907581" cy="907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PSA</a:t>
          </a:r>
          <a:endParaRPr lang="nl-BE" sz="2100" kern="1200" dirty="0"/>
        </a:p>
      </dsp:txBody>
      <dsp:txXfrm>
        <a:off x="2420198" y="326625"/>
        <a:ext cx="641757" cy="641757"/>
      </dsp:txXfrm>
    </dsp:sp>
    <dsp:sp modelId="{DECE27E4-3707-4F59-BFDE-7829FA3C7C70}">
      <dsp:nvSpPr>
        <dsp:cNvPr id="0" name=""/>
        <dsp:cNvSpPr/>
      </dsp:nvSpPr>
      <dsp:spPr>
        <a:xfrm>
          <a:off x="997732" y="96608"/>
          <a:ext cx="2823585" cy="22588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AEFA7-A2AF-48C7-B8CD-9BED988DA416}">
      <dsp:nvSpPr>
        <dsp:cNvPr id="0" name=""/>
        <dsp:cNvSpPr/>
      </dsp:nvSpPr>
      <dsp:spPr>
        <a:xfrm>
          <a:off x="1515" y="697818"/>
          <a:ext cx="877871" cy="43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Neg biopt (60-70%)</a:t>
          </a:r>
          <a:endParaRPr lang="nl-BE" sz="1300" kern="1200" dirty="0"/>
        </a:p>
      </dsp:txBody>
      <dsp:txXfrm>
        <a:off x="14371" y="710674"/>
        <a:ext cx="852159" cy="413223"/>
      </dsp:txXfrm>
    </dsp:sp>
    <dsp:sp modelId="{E04BFFD1-BE33-4DDC-BEEB-FCD37F594EE6}">
      <dsp:nvSpPr>
        <dsp:cNvPr id="0" name=""/>
        <dsp:cNvSpPr/>
      </dsp:nvSpPr>
      <dsp:spPr>
        <a:xfrm>
          <a:off x="879387" y="895753"/>
          <a:ext cx="351148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351148" y="2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046183" y="908507"/>
        <a:ext cx="17557" cy="17557"/>
      </dsp:txXfrm>
    </dsp:sp>
    <dsp:sp modelId="{42E578EA-EE96-4649-AD3E-C2B4F5FF06DA}">
      <dsp:nvSpPr>
        <dsp:cNvPr id="0" name=""/>
        <dsp:cNvSpPr/>
      </dsp:nvSpPr>
      <dsp:spPr>
        <a:xfrm>
          <a:off x="1230536" y="697818"/>
          <a:ext cx="877871" cy="43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 50% repeat biopt</a:t>
          </a:r>
          <a:endParaRPr lang="nl-BE" sz="1300" kern="1200" dirty="0"/>
        </a:p>
      </dsp:txBody>
      <dsp:txXfrm>
        <a:off x="1243392" y="710674"/>
        <a:ext cx="852159" cy="413223"/>
      </dsp:txXfrm>
    </dsp:sp>
    <dsp:sp modelId="{5407BFF8-D6AA-49DF-AF14-26455CCCD888}">
      <dsp:nvSpPr>
        <dsp:cNvPr id="0" name=""/>
        <dsp:cNvSpPr/>
      </dsp:nvSpPr>
      <dsp:spPr>
        <a:xfrm rot="19457599">
          <a:off x="2067762" y="769559"/>
          <a:ext cx="432440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432440" y="215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2273171" y="780281"/>
        <a:ext cx="21622" cy="21622"/>
      </dsp:txXfrm>
    </dsp:sp>
    <dsp:sp modelId="{AD307D81-C0B0-4080-BC45-068C68B57C39}">
      <dsp:nvSpPr>
        <dsp:cNvPr id="0" name=""/>
        <dsp:cNvSpPr/>
      </dsp:nvSpPr>
      <dsp:spPr>
        <a:xfrm>
          <a:off x="2459557" y="445430"/>
          <a:ext cx="877871" cy="43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18% pos</a:t>
          </a:r>
          <a:endParaRPr lang="nl-BE" sz="1300" kern="1200" dirty="0"/>
        </a:p>
      </dsp:txBody>
      <dsp:txXfrm>
        <a:off x="2472413" y="458286"/>
        <a:ext cx="852159" cy="413223"/>
      </dsp:txXfrm>
    </dsp:sp>
    <dsp:sp modelId="{5FDAB09B-D5C0-4F50-989F-7281C09A925C}">
      <dsp:nvSpPr>
        <dsp:cNvPr id="0" name=""/>
        <dsp:cNvSpPr/>
      </dsp:nvSpPr>
      <dsp:spPr>
        <a:xfrm rot="2142401">
          <a:off x="2067762" y="1021947"/>
          <a:ext cx="432440" cy="43066"/>
        </a:xfrm>
        <a:custGeom>
          <a:avLst/>
          <a:gdLst/>
          <a:ahLst/>
          <a:cxnLst/>
          <a:rect l="0" t="0" r="0" b="0"/>
          <a:pathLst>
            <a:path>
              <a:moveTo>
                <a:pt x="0" y="21533"/>
              </a:moveTo>
              <a:lnTo>
                <a:pt x="432440" y="215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2273171" y="1032669"/>
        <a:ext cx="21622" cy="21622"/>
      </dsp:txXfrm>
    </dsp:sp>
    <dsp:sp modelId="{19287E40-211F-48C3-8047-13BEEE090E43}">
      <dsp:nvSpPr>
        <dsp:cNvPr id="0" name=""/>
        <dsp:cNvSpPr/>
      </dsp:nvSpPr>
      <dsp:spPr>
        <a:xfrm>
          <a:off x="2459557" y="950206"/>
          <a:ext cx="877871" cy="438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82% neg</a:t>
          </a:r>
          <a:endParaRPr lang="nl-BE" sz="1300" kern="1200" dirty="0"/>
        </a:p>
      </dsp:txBody>
      <dsp:txXfrm>
        <a:off x="2472413" y="963062"/>
        <a:ext cx="852159" cy="413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5110C-739A-44D5-BDAB-E297B60696BD}">
      <dsp:nvSpPr>
        <dsp:cNvPr id="0" name=""/>
        <dsp:cNvSpPr/>
      </dsp:nvSpPr>
      <dsp:spPr>
        <a:xfrm>
          <a:off x="1689" y="902073"/>
          <a:ext cx="984487" cy="49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Pos PSA</a:t>
          </a:r>
          <a:endParaRPr lang="nl-BE" sz="1000" kern="1200" dirty="0"/>
        </a:p>
      </dsp:txBody>
      <dsp:txXfrm>
        <a:off x="16106" y="916490"/>
        <a:ext cx="955653" cy="463409"/>
      </dsp:txXfrm>
    </dsp:sp>
    <dsp:sp modelId="{A605FE26-FF5A-4546-B953-A61DB298067F}">
      <dsp:nvSpPr>
        <dsp:cNvPr id="0" name=""/>
        <dsp:cNvSpPr/>
      </dsp:nvSpPr>
      <dsp:spPr>
        <a:xfrm>
          <a:off x="986177" y="1128903"/>
          <a:ext cx="3937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393795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1173230" y="1138350"/>
        <a:ext cx="19689" cy="19689"/>
      </dsp:txXfrm>
    </dsp:sp>
    <dsp:sp modelId="{F8586E5E-00BD-42CE-B04B-F995F50757C9}">
      <dsp:nvSpPr>
        <dsp:cNvPr id="0" name=""/>
        <dsp:cNvSpPr/>
      </dsp:nvSpPr>
      <dsp:spPr>
        <a:xfrm>
          <a:off x="1379972" y="902073"/>
          <a:ext cx="984487" cy="49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Neg biopt (60-70%)</a:t>
          </a:r>
          <a:endParaRPr lang="nl-BE" sz="1000" kern="1200" dirty="0"/>
        </a:p>
      </dsp:txBody>
      <dsp:txXfrm>
        <a:off x="1394389" y="916490"/>
        <a:ext cx="955653" cy="463409"/>
      </dsp:txXfrm>
    </dsp:sp>
    <dsp:sp modelId="{1E176E0C-5275-4177-AB6F-F16035865381}">
      <dsp:nvSpPr>
        <dsp:cNvPr id="0" name=""/>
        <dsp:cNvSpPr/>
      </dsp:nvSpPr>
      <dsp:spPr>
        <a:xfrm>
          <a:off x="2364460" y="1128903"/>
          <a:ext cx="3937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393795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2551513" y="1138350"/>
        <a:ext cx="19689" cy="19689"/>
      </dsp:txXfrm>
    </dsp:sp>
    <dsp:sp modelId="{0CB26A68-F836-465A-87AF-F43A01F069E7}">
      <dsp:nvSpPr>
        <dsp:cNvPr id="0" name=""/>
        <dsp:cNvSpPr/>
      </dsp:nvSpPr>
      <dsp:spPr>
        <a:xfrm>
          <a:off x="2758256" y="902073"/>
          <a:ext cx="984487" cy="49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38-54% MRI neg</a:t>
          </a:r>
          <a:endParaRPr lang="nl-BE" sz="1000" kern="1200" dirty="0"/>
        </a:p>
      </dsp:txBody>
      <dsp:txXfrm>
        <a:off x="2772673" y="916490"/>
        <a:ext cx="955653" cy="463409"/>
      </dsp:txXfrm>
    </dsp:sp>
    <dsp:sp modelId="{F4D0713F-3BAB-4DEE-8B77-151C86149B06}">
      <dsp:nvSpPr>
        <dsp:cNvPr id="0" name=""/>
        <dsp:cNvSpPr/>
      </dsp:nvSpPr>
      <dsp:spPr>
        <a:xfrm rot="19457599">
          <a:off x="3697161" y="987383"/>
          <a:ext cx="484960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484960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927517" y="994551"/>
        <a:ext cx="24248" cy="24248"/>
      </dsp:txXfrm>
    </dsp:sp>
    <dsp:sp modelId="{6EB647DF-4AE0-43BD-9911-ADCFF61D6315}">
      <dsp:nvSpPr>
        <dsp:cNvPr id="0" name=""/>
        <dsp:cNvSpPr/>
      </dsp:nvSpPr>
      <dsp:spPr>
        <a:xfrm>
          <a:off x="4136539" y="619033"/>
          <a:ext cx="984487" cy="49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23% tumor</a:t>
          </a:r>
          <a:endParaRPr lang="nl-BE" sz="1000" kern="1200" dirty="0"/>
        </a:p>
      </dsp:txBody>
      <dsp:txXfrm>
        <a:off x="4150956" y="633450"/>
        <a:ext cx="955653" cy="463409"/>
      </dsp:txXfrm>
    </dsp:sp>
    <dsp:sp modelId="{6D8D8F05-E62C-4E67-A110-F4589BE0B820}">
      <dsp:nvSpPr>
        <dsp:cNvPr id="0" name=""/>
        <dsp:cNvSpPr/>
      </dsp:nvSpPr>
      <dsp:spPr>
        <a:xfrm rot="2142401">
          <a:off x="3697161" y="1270423"/>
          <a:ext cx="484960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484960" y="19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927517" y="1277591"/>
        <a:ext cx="24248" cy="24248"/>
      </dsp:txXfrm>
    </dsp:sp>
    <dsp:sp modelId="{6C054AEA-AB1E-4DDC-BE9A-23CC920A398D}">
      <dsp:nvSpPr>
        <dsp:cNvPr id="0" name=""/>
        <dsp:cNvSpPr/>
      </dsp:nvSpPr>
      <dsp:spPr>
        <a:xfrm>
          <a:off x="4136539" y="1185113"/>
          <a:ext cx="984487" cy="492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2,2% significante tumor</a:t>
          </a:r>
          <a:endParaRPr lang="nl-BE" sz="1000" kern="1200" dirty="0"/>
        </a:p>
      </dsp:txBody>
      <dsp:txXfrm>
        <a:off x="4150956" y="1199530"/>
        <a:ext cx="955653" cy="46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86E9-1495-ED48-A437-7C5B7E352FD1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09D0-52E5-FD4C-8731-C36FCCF26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93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Aantal ad random biopten, kans op verwikkeling, verschil agressie in </a:t>
            </a:r>
            <a:r>
              <a:rPr lang="nl-BE" dirty="0" err="1" smtClean="0"/>
              <a:t>bioptie</a:t>
            </a:r>
            <a:r>
              <a:rPr lang="nl-BE" dirty="0" smtClean="0"/>
              <a:t>??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09D0-52E5-FD4C-8731-C36FCCF262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3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7849648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smtClean="0"/>
              <a:t>Titelstijl van model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371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1848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  <a:prstGeom prst="rect">
            <a:avLst/>
          </a:prstGeo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  <a:prstGeom prst="rect">
            <a:avLst/>
          </a:prstGeo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537748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818558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501008"/>
            <a:ext cx="701682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025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8068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4820853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99384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9253125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5220072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5220072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624328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3168352" cy="1080120"/>
          </a:xfrm>
        </p:spPr>
        <p:txBody>
          <a:bodyPr anchor="b"/>
          <a:lstStyle>
            <a:lvl1pPr algn="l">
              <a:defRPr sz="2000" b="1">
                <a:solidFill>
                  <a:srgbClr val="F58025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008" y="1196753"/>
            <a:ext cx="404279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31640" y="2276873"/>
            <a:ext cx="3152329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380856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9290821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2274" y="1600201"/>
            <a:ext cx="6994525" cy="4277072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0626790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187622" y="0"/>
            <a:ext cx="7427168" cy="11430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259631" y="1600200"/>
            <a:ext cx="7427168" cy="4525959"/>
          </a:xfrm>
        </p:spPr>
        <p:txBody>
          <a:bodyPr/>
          <a:lstStyle>
            <a:lvl1pPr>
              <a:buFont typeface="Wingdings" pitchFamily="2" charset="2"/>
              <a:buChar char="ü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4910748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DDCF-7ABB-43D1-82ED-7124EFBBEB60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1187450" cy="1125538"/>
          </a:xfrm>
          <a:prstGeom prst="rect">
            <a:avLst/>
          </a:prstGeom>
          <a:solidFill>
            <a:srgbClr val="7C6A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0" y="1125538"/>
            <a:ext cx="1692275" cy="0"/>
          </a:xfrm>
          <a:prstGeom prst="line">
            <a:avLst/>
          </a:prstGeom>
          <a:noFill/>
          <a:ln w="25400">
            <a:solidFill>
              <a:srgbClr val="F580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053138"/>
            <a:ext cx="26558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55650" y="0"/>
            <a:ext cx="8388350" cy="1125538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30324"/>
            <a:ext cx="7221488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Titel, </a:t>
            </a:r>
            <a:r>
              <a:rPr lang="nl-NL" dirty="0" err="1" smtClean="0"/>
              <a:t>calibri</a:t>
            </a:r>
            <a:r>
              <a:rPr lang="nl-NL" dirty="0" smtClean="0"/>
              <a:t>, wit, 28pt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2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slow" advClick="0" advTm="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5802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C6A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580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C6A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C6A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 descr="IMG_7482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Afbeelding 6" descr="IMG_7672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8" t="11411" r="5212" b="14448"/>
          <a:stretch/>
        </p:blipFill>
        <p:spPr>
          <a:xfrm>
            <a:off x="5455206" y="93302"/>
            <a:ext cx="3595275" cy="233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4" y="402361"/>
            <a:ext cx="2968053" cy="197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-178067" y="6080064"/>
            <a:ext cx="3108303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825" y="6060951"/>
            <a:ext cx="3821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mtClean="0">
                <a:solidFill>
                  <a:schemeClr val="bg1"/>
                </a:solidFill>
              </a:rPr>
              <a:t>Dr. </a:t>
            </a:r>
            <a:r>
              <a:rPr lang="nl-NL" dirty="0">
                <a:solidFill>
                  <a:schemeClr val="bg1"/>
                </a:solidFill>
              </a:rPr>
              <a:t>Anne </a:t>
            </a:r>
            <a:r>
              <a:rPr lang="nl-NL" dirty="0" smtClean="0">
                <a:solidFill>
                  <a:schemeClr val="bg1"/>
                </a:solidFill>
              </a:rPr>
              <a:t>Vancauwenbergh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1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06"/>
          <a:stretch/>
        </p:blipFill>
        <p:spPr>
          <a:xfrm>
            <a:off x="3973" y="1299723"/>
            <a:ext cx="9328110" cy="5140704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517070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31873" y="260648"/>
            <a:ext cx="421099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oorstelling mpMRI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3172616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Indicatiestelling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Indicatie MRI: 1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59631" y="1143000"/>
            <a:ext cx="7427168" cy="4983159"/>
          </a:xfrm>
        </p:spPr>
        <p:txBody>
          <a:bodyPr/>
          <a:lstStyle/>
          <a:p>
            <a:r>
              <a:rPr lang="nl-NL" dirty="0" smtClean="0"/>
              <a:t>Patiënt heeft nooit een biopt gehad maar PSA stijging: MRI om verdachte zones te </a:t>
            </a:r>
            <a:r>
              <a:rPr lang="nl-NL" dirty="0" err="1" smtClean="0"/>
              <a:t>localiseren</a:t>
            </a:r>
            <a:r>
              <a:rPr lang="nl-NL" dirty="0" smtClean="0"/>
              <a:t>: gerichte biopsie met staal representatief voor agressiviteit tumor: beter advies voor de behandeling en minder onnodige biopten, vermijden de tumor te missen bij ad random biopten</a:t>
            </a:r>
          </a:p>
        </p:txBody>
      </p:sp>
    </p:spTree>
    <p:extLst>
      <p:ext uri="{BB962C8B-B14F-4D97-AF65-F5344CB8AC3E}">
        <p14:creationId xmlns:p14="http://schemas.microsoft.com/office/powerpoint/2010/main" val="333153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79016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40453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Voorbeeld 1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98080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46533" y="260648"/>
            <a:ext cx="342201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Indicatiestelling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14147" y="1508903"/>
            <a:ext cx="872985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nl-NL" sz="2800" dirty="0" smtClean="0">
                <a:solidFill>
                  <a:srgbClr val="595959"/>
                </a:solidFill>
              </a:rPr>
              <a:t>Patiënt </a:t>
            </a:r>
            <a:r>
              <a:rPr lang="nl-NL" sz="2800" dirty="0">
                <a:solidFill>
                  <a:srgbClr val="595959"/>
                </a:solidFill>
              </a:rPr>
              <a:t>heeft meerdere negatieve biopten gehad, PSA blijft stijgen:</a:t>
            </a:r>
          </a:p>
          <a:p>
            <a:pPr marL="457200" indent="-457200">
              <a:buFont typeface="Wingdings" charset="2"/>
              <a:buChar char="ü"/>
            </a:pPr>
            <a:r>
              <a:rPr lang="nl-NL" sz="2800" dirty="0">
                <a:solidFill>
                  <a:srgbClr val="595959"/>
                </a:solidFill>
              </a:rPr>
              <a:t>Patiënt heeft behandelde prostaatinfectie gehad en PSA blijft stijgen:</a:t>
            </a:r>
          </a:p>
          <a:p>
            <a:pPr marL="457200" indent="-457200">
              <a:buFont typeface="Wingdings" charset="2"/>
              <a:buChar char="ü"/>
            </a:pPr>
            <a:r>
              <a:rPr lang="nl-NL" sz="2800" dirty="0">
                <a:solidFill>
                  <a:srgbClr val="595959"/>
                </a:solidFill>
              </a:rPr>
              <a:t>Patiënt heeft low </a:t>
            </a:r>
            <a:r>
              <a:rPr lang="nl-NL" sz="2800" dirty="0" err="1">
                <a:solidFill>
                  <a:srgbClr val="595959"/>
                </a:solidFill>
              </a:rPr>
              <a:t>grade</a:t>
            </a:r>
            <a:r>
              <a:rPr lang="nl-NL" sz="2800" dirty="0">
                <a:solidFill>
                  <a:srgbClr val="595959"/>
                </a:solidFill>
              </a:rPr>
              <a:t> tumor behandeling gehad en PSA blijft stijgen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595959"/>
                </a:solidFill>
              </a:rPr>
              <a:t>Momenteel: </a:t>
            </a:r>
            <a:r>
              <a:rPr lang="nl-NL" sz="2800" dirty="0" err="1">
                <a:solidFill>
                  <a:srgbClr val="595959"/>
                </a:solidFill>
              </a:rPr>
              <a:t>repeat</a:t>
            </a:r>
            <a:r>
              <a:rPr lang="nl-NL" sz="2800" dirty="0">
                <a:solidFill>
                  <a:srgbClr val="595959"/>
                </a:solidFill>
              </a:rPr>
              <a:t> biopten (1/3 tot 4 keren, 1/7 tot 5 </a:t>
            </a:r>
            <a:r>
              <a:rPr lang="nl-NL" sz="2800" dirty="0" smtClean="0">
                <a:solidFill>
                  <a:srgbClr val="595959"/>
                </a:solidFill>
              </a:rPr>
              <a:t>keer)</a:t>
            </a:r>
            <a:endParaRPr lang="nl-NL" sz="28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595959"/>
                </a:solidFill>
              </a:rPr>
              <a:t>Voorstel: MRI om gericht te prikken en </a:t>
            </a:r>
            <a:r>
              <a:rPr lang="nl-NL" sz="2800" dirty="0" err="1">
                <a:solidFill>
                  <a:srgbClr val="595959"/>
                </a:solidFill>
              </a:rPr>
              <a:t>repeat</a:t>
            </a:r>
            <a:r>
              <a:rPr lang="nl-NL" sz="2800" dirty="0">
                <a:solidFill>
                  <a:srgbClr val="595959"/>
                </a:solidFill>
              </a:rPr>
              <a:t> biopten te </a:t>
            </a:r>
            <a:r>
              <a:rPr lang="nl-NL" sz="2800" dirty="0" smtClean="0">
                <a:solidFill>
                  <a:srgbClr val="595959"/>
                </a:solidFill>
              </a:rPr>
              <a:t>vermijden </a:t>
            </a:r>
            <a:endParaRPr lang="nl-NL" sz="2800" dirty="0">
              <a:solidFill>
                <a:srgbClr val="595959"/>
              </a:solidFill>
            </a:endParaRPr>
          </a:p>
          <a:p>
            <a:endParaRPr lang="nl-B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3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79016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40453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Voorbeeld 2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98080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46533" y="260648"/>
            <a:ext cx="342201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Indicatiestelling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14147" y="1508903"/>
            <a:ext cx="8729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Patiënt is gediagnosticeerd met low </a:t>
            </a:r>
            <a:r>
              <a:rPr lang="nl-NL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grade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tumor en verkiest </a:t>
            </a:r>
            <a:r>
              <a:rPr lang="nl-NL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active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surveillance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Momenteel: jaarlijkse controle 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biopten</a:t>
            </a:r>
          </a:p>
          <a:p>
            <a:pPr marL="0" indent="0">
              <a:buNone/>
            </a:pP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Voorstel: eerste jaar controle biopten, daarna jaarlijkse MRI 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(geen consensus)</a:t>
            </a: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62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3172616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Conclusie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1" y="-42863"/>
            <a:ext cx="9292338" cy="13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19" y="291131"/>
            <a:ext cx="1340150" cy="668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2184400"/>
            <a:ext cx="7937500" cy="248920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18" y="5471624"/>
            <a:ext cx="2940627" cy="13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7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PI-RADS v2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260648"/>
            <a:ext cx="259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Conclusie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0825" y="1001642"/>
            <a:ext cx="88931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Dus van louter </a:t>
            </a: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staging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MRI geëvolueerd naar tumordetectie, </a:t>
            </a:r>
            <a:r>
              <a:rPr lang="nl-N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localisatie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karakterisatie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risico stratificatie, opvolging, biopsie 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geleiding.</a:t>
            </a:r>
          </a:p>
          <a:p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wijdverspreid gebruik impliceert een </a:t>
            </a: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standardisatie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uitvoering, interpretatie en verslagvoering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Een samenwerking tussen ESUR en ACR leidde tot het opstellen van PI 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RADS v2.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nl-N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Voorstel 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vanuit ziekenhuisnetwerk KUL om gebruik te maken van </a:t>
            </a: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structured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reporting</a:t>
            </a:r>
            <a:r>
              <a:rPr lang="nl-N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 PI RADS </a:t>
            </a:r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score.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sz="2800" dirty="0" smtClean="0"/>
          </a:p>
          <a:p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8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PI-RADS v2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260648"/>
            <a:ext cx="259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Conclusie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0825" y="970469"/>
            <a:ext cx="86533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5-punt schaal gebaseerd op enkel MRI beelden en vertaalt de probabiliteit dat de bevindingen correleren met een klinisch significante tumor</a:t>
            </a:r>
          </a:p>
          <a:p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Klinisch </a:t>
            </a: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significante tumor in PI-RADS v2: </a:t>
            </a:r>
          </a:p>
          <a:p>
            <a:pPr marL="1371600" lvl="2" indent="-457200">
              <a:buFont typeface="Arial"/>
              <a:buChar char="•"/>
            </a:pP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Gleason &gt;=7</a:t>
            </a:r>
          </a:p>
          <a:p>
            <a:pPr marL="1371600" lvl="2" indent="-457200">
              <a:buFont typeface="Arial"/>
              <a:buChar char="•"/>
            </a:pP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En/of volume &gt;= 0,5cc</a:t>
            </a:r>
          </a:p>
          <a:p>
            <a:pPr marL="1371600" lvl="2" indent="-457200">
              <a:buFont typeface="Arial"/>
              <a:buChar char="•"/>
            </a:pP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En/of EPP </a:t>
            </a:r>
            <a:endParaRPr lang="nl-B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nl-B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Naar de toekomst wordt gewerkt aan aanbevelingen en algoritmes om hieraan biopsie- en letsel-managment te koppelen. </a:t>
            </a:r>
          </a:p>
          <a:p>
            <a:endParaRPr lang="nl-B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31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PI-RADS v2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8822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76256" y="260648"/>
            <a:ext cx="2592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Conclusie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Tijdelijke aanduiding voor inhoud 3" descr="pi-rads-scoring-syste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6101"/>
          <a:stretch/>
        </p:blipFill>
        <p:spPr>
          <a:xfrm>
            <a:off x="250824" y="2001832"/>
            <a:ext cx="8893175" cy="32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2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32763" y="0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altLang="nl-BE" sz="5400" dirty="0">
                <a:solidFill>
                  <a:srgbClr val="7C6A55"/>
                </a:solidFill>
                <a:latin typeface="Calibri" pitchFamily="34" charset="0"/>
              </a:rPr>
              <a:t>Vroegtijdige screening van </a:t>
            </a:r>
            <a:r>
              <a:rPr lang="nl-BE" altLang="nl-BE" sz="5400" dirty="0" smtClean="0">
                <a:solidFill>
                  <a:srgbClr val="7C6A55"/>
                </a:solidFill>
                <a:latin typeface="Calibri" pitchFamily="34" charset="0"/>
              </a:rPr>
              <a:t>prostaatkanker</a:t>
            </a:r>
            <a:r>
              <a:rPr lang="nl-NL" sz="5400" dirty="0">
                <a:solidFill>
                  <a:srgbClr val="800000"/>
                </a:solidFill>
              </a:rPr>
              <a:t/>
            </a:r>
            <a:br>
              <a:rPr lang="nl-NL" sz="5400" dirty="0">
                <a:solidFill>
                  <a:srgbClr val="800000"/>
                </a:solidFill>
              </a:rPr>
            </a:br>
            <a:r>
              <a:rPr lang="nl-NL" sz="5400" dirty="0">
                <a:solidFill>
                  <a:srgbClr val="800000"/>
                </a:solidFill>
              </a:rPr>
              <a:t/>
            </a:r>
            <a:br>
              <a:rPr lang="nl-NL" sz="5400" dirty="0">
                <a:solidFill>
                  <a:srgbClr val="800000"/>
                </a:solidFill>
              </a:rPr>
            </a:br>
            <a:endParaRPr lang="nl-BE" sz="5400" dirty="0">
              <a:solidFill>
                <a:srgbClr val="800000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178067" y="6080064"/>
            <a:ext cx="3097912" cy="3603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0825" y="6060951"/>
            <a:ext cx="3821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Dr. </a:t>
            </a:r>
            <a:r>
              <a:rPr lang="nl-NL" dirty="0">
                <a:solidFill>
                  <a:schemeClr val="bg1"/>
                </a:solidFill>
              </a:rPr>
              <a:t>Anne </a:t>
            </a:r>
            <a:r>
              <a:rPr lang="nl-NL" dirty="0" smtClean="0">
                <a:solidFill>
                  <a:schemeClr val="bg1"/>
                </a:solidFill>
              </a:rPr>
              <a:t>Vancauwenbergh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403648" y="2780928"/>
            <a:ext cx="61926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nl-NL" altLang="nl-BE" sz="5400" dirty="0">
              <a:solidFill>
                <a:srgbClr val="7C6A5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36" y="699655"/>
            <a:ext cx="4144079" cy="54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5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3172616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Probleemstelling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7465" cy="6858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9427" y="188913"/>
            <a:ext cx="3557011" cy="849312"/>
          </a:xfrm>
        </p:spPr>
        <p:txBody>
          <a:bodyPr/>
          <a:lstStyle/>
          <a:p>
            <a:r>
              <a:rPr lang="nl-BE" dirty="0" smtClean="0"/>
              <a:t>probleemstelling</a:t>
            </a:r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8359122"/>
              </p:ext>
            </p:extLst>
          </p:nvPr>
        </p:nvGraphicFramePr>
        <p:xfrm>
          <a:off x="3917373" y="2830945"/>
          <a:ext cx="5226627" cy="333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4136693"/>
              </p:ext>
            </p:extLst>
          </p:nvPr>
        </p:nvGraphicFramePr>
        <p:xfrm>
          <a:off x="-472042" y="1217467"/>
          <a:ext cx="4756705" cy="322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091244" y="263064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01750" y="273735"/>
            <a:ext cx="315971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Probleemstelling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5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126776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21597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VP-VN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25690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08825" y="260648"/>
            <a:ext cx="315971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Probleemstelling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9" y="149120"/>
            <a:ext cx="3108680" cy="2902159"/>
          </a:xfrm>
          <a:prstGeom prst="rect">
            <a:avLst/>
          </a:prstGeom>
        </p:spPr>
      </p:pic>
      <p:pic>
        <p:nvPicPr>
          <p:cNvPr id="14" name="Tijdelijke aanduiding voor inhoud 3"/>
          <p:cNvPicPr>
            <a:picLocks noChangeAspect="1"/>
          </p:cNvPicPr>
          <p:nvPr/>
        </p:nvPicPr>
        <p:blipFill rotWithShape="1">
          <a:blip r:embed="rId3"/>
          <a:srcRect b="9038"/>
          <a:stretch/>
        </p:blipFill>
        <p:spPr>
          <a:xfrm>
            <a:off x="3202910" y="1270122"/>
            <a:ext cx="6077504" cy="55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1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8" y="5805264"/>
            <a:ext cx="8962651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5805264"/>
            <a:ext cx="760897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 dirty="0">
                <a:solidFill>
                  <a:schemeClr val="bg1"/>
                </a:solidFill>
              </a:rPr>
              <a:t>ROL </a:t>
            </a:r>
            <a:r>
              <a:rPr lang="nl-NL" sz="3200" dirty="0" err="1">
                <a:solidFill>
                  <a:schemeClr val="bg1"/>
                </a:solidFill>
              </a:rPr>
              <a:t>mp</a:t>
            </a:r>
            <a:r>
              <a:rPr lang="nl-NL" sz="3200" dirty="0">
                <a:solidFill>
                  <a:schemeClr val="bg1"/>
                </a:solidFill>
              </a:rPr>
              <a:t> MRI prostaat in detectie van kanker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256904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ekstvak 1"/>
          <p:cNvSpPr txBox="1"/>
          <p:nvPr/>
        </p:nvSpPr>
        <p:spPr>
          <a:xfrm>
            <a:off x="2319857" y="1508903"/>
            <a:ext cx="7200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PSA 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TRUS voor screening </a:t>
            </a:r>
          </a:p>
          <a:p>
            <a:pPr marL="914400" lvl="1" indent="-457200">
              <a:buFont typeface="Arial"/>
              <a:buChar char="•"/>
            </a:pP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PSA &gt;4ng/ml: sens 20,5% en </a:t>
            </a:r>
            <a:r>
              <a:rPr lang="nl-NL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93,8%</a:t>
            </a:r>
          </a:p>
          <a:p>
            <a:pPr marL="914400" lvl="1" indent="-457200">
              <a:buFont typeface="Arial"/>
              <a:buChar char="•"/>
            </a:pP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PSA&gt;3ng/ml: sens 32%, </a:t>
            </a:r>
            <a:r>
              <a:rPr lang="nl-NL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86,7%</a:t>
            </a:r>
          </a:p>
          <a:p>
            <a:pPr lvl="2"/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JAMA 2005 jul 6, 294 (1) 66-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81162575"/>
              </p:ext>
            </p:extLst>
          </p:nvPr>
        </p:nvGraphicFramePr>
        <p:xfrm>
          <a:off x="227616" y="4114110"/>
          <a:ext cx="3338945" cy="183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470812"/>
              </p:ext>
            </p:extLst>
          </p:nvPr>
        </p:nvGraphicFramePr>
        <p:xfrm>
          <a:off x="4072642" y="4010891"/>
          <a:ext cx="5122717" cy="229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281215" y="260648"/>
            <a:ext cx="315971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Probleemstelling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Afbeelding 2" descr="IMG_7741.jp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b="10773"/>
          <a:stretch/>
        </p:blipFill>
        <p:spPr>
          <a:xfrm>
            <a:off x="0" y="-27385"/>
            <a:ext cx="2336248" cy="3340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993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jdelijke aanduiding voor inhoud 3"/>
          <p:cNvPicPr>
            <a:picLocks noChangeAspect="1"/>
          </p:cNvPicPr>
          <p:nvPr/>
        </p:nvPicPr>
        <p:blipFill rotWithShape="1">
          <a:blip r:embed="rId3"/>
          <a:srcRect t="14551" b="-1799"/>
          <a:stretch/>
        </p:blipFill>
        <p:spPr>
          <a:xfrm>
            <a:off x="1187622" y="935182"/>
            <a:ext cx="7427168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3172616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Voorstelling mpMRI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900607" y="5805264"/>
            <a:ext cx="3168352" cy="635163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517070" y="235452"/>
            <a:ext cx="4248647" cy="635163"/>
          </a:xfrm>
          <a:prstGeom prst="roundRect">
            <a:avLst>
              <a:gd name="adj" fmla="val 16667"/>
            </a:avLst>
          </a:prstGeom>
          <a:solidFill>
            <a:srgbClr val="7C6A5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631873" y="260648"/>
            <a:ext cx="421099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3200" b="1" dirty="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nl-BE" altLang="nl-BE" sz="3200" b="1" dirty="0" smtClean="0">
                <a:solidFill>
                  <a:schemeClr val="bg1"/>
                </a:solidFill>
                <a:latin typeface="Calibri" pitchFamily="34" charset="0"/>
              </a:rPr>
              <a:t>oorstelling mpMRI</a:t>
            </a:r>
            <a:endParaRPr lang="nl-NL" altLang="nl-BE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87847" y="1508903"/>
            <a:ext cx="72005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rgbClr val="595959"/>
                </a:solidFill>
                <a:latin typeface="+mj-lt"/>
              </a:rPr>
              <a:t>Mp</a:t>
            </a:r>
            <a:r>
              <a:rPr lang="nl-NL" sz="3200" dirty="0">
                <a:solidFill>
                  <a:srgbClr val="595959"/>
                </a:solidFill>
                <a:latin typeface="+mj-lt"/>
              </a:rPr>
              <a:t> MRI gebruikt </a:t>
            </a:r>
            <a:r>
              <a:rPr lang="nl-NL" sz="4000" u="sng" dirty="0">
                <a:solidFill>
                  <a:srgbClr val="595959"/>
                </a:solidFill>
                <a:latin typeface="+mj-lt"/>
                <a:cs typeface="Athelas Regular"/>
              </a:rPr>
              <a:t>anatomische</a:t>
            </a:r>
            <a:r>
              <a:rPr lang="nl-NL" sz="3200" u="sng" dirty="0">
                <a:solidFill>
                  <a:srgbClr val="595959"/>
                </a:solidFill>
                <a:latin typeface="+mj-lt"/>
                <a:cs typeface="Andale Mono"/>
              </a:rPr>
              <a:t> </a:t>
            </a:r>
            <a:r>
              <a:rPr lang="nl-NL" sz="3200" u="sng" dirty="0">
                <a:solidFill>
                  <a:srgbClr val="595959"/>
                </a:solidFill>
                <a:latin typeface="+mj-lt"/>
              </a:rPr>
              <a:t>beelden </a:t>
            </a:r>
            <a:r>
              <a:rPr lang="nl-NL" sz="3200" dirty="0">
                <a:solidFill>
                  <a:srgbClr val="595959"/>
                </a:solidFill>
                <a:latin typeface="+mj-lt"/>
              </a:rPr>
              <a:t>en </a:t>
            </a:r>
            <a:r>
              <a:rPr lang="nl-NL" sz="4000" u="sng" dirty="0">
                <a:solidFill>
                  <a:srgbClr val="595959"/>
                </a:solidFill>
                <a:latin typeface="+mj-lt"/>
                <a:cs typeface="Athelas Regular"/>
              </a:rPr>
              <a:t>functionele</a:t>
            </a:r>
            <a:r>
              <a:rPr lang="nl-NL" sz="3200" u="sng" dirty="0">
                <a:solidFill>
                  <a:srgbClr val="595959"/>
                </a:solidFill>
                <a:latin typeface="+mj-lt"/>
              </a:rPr>
              <a:t> parameters </a:t>
            </a:r>
            <a:r>
              <a:rPr lang="nl-NL" sz="3200" dirty="0">
                <a:solidFill>
                  <a:srgbClr val="595959"/>
                </a:solidFill>
                <a:latin typeface="+mj-lt"/>
              </a:rPr>
              <a:t>zoals bloedflow en beweeglijkheid van water-diffusie om meer agressieve kankers te onderscheiden van benigne afwijkingen en klinisch niet-significante tumoren en deze te </a:t>
            </a:r>
            <a:r>
              <a:rPr lang="nl-NL" sz="3200" dirty="0" err="1">
                <a:solidFill>
                  <a:srgbClr val="595959"/>
                </a:solidFill>
                <a:latin typeface="+mj-lt"/>
              </a:rPr>
              <a:t>localiseren</a:t>
            </a:r>
            <a:r>
              <a:rPr lang="nl-NL" sz="3200" dirty="0">
                <a:solidFill>
                  <a:srgbClr val="595959"/>
                </a:solidFill>
                <a:latin typeface="+mj-lt"/>
              </a:rPr>
              <a:t> en gericht te </a:t>
            </a:r>
            <a:r>
              <a:rPr lang="nl-NL" sz="3200" dirty="0" err="1">
                <a:solidFill>
                  <a:srgbClr val="595959"/>
                </a:solidFill>
                <a:latin typeface="+mj-lt"/>
              </a:rPr>
              <a:t>biopsieren</a:t>
            </a:r>
            <a:endParaRPr lang="nl-NL" sz="3200" dirty="0"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9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L logo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HHL logo.thmx</Template>
  <TotalTime>1267</TotalTime>
  <Words>469</Words>
  <Application>Microsoft Office PowerPoint</Application>
  <PresentationFormat>Diavoorstelling (4:3)</PresentationFormat>
  <Paragraphs>76</Paragraphs>
  <Slides>20</Slides>
  <Notes>1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HHL logo</vt:lpstr>
      <vt:lpstr>PowerPoint-presentatie</vt:lpstr>
      <vt:lpstr>PowerPoint-presentatie</vt:lpstr>
      <vt:lpstr>PowerPoint-presentatie</vt:lpstr>
      <vt:lpstr>probleemstelling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Indicatie MRI: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 mp MRI prostaat in detectie van kanker</dc:title>
  <dc:creator>anne vancauwenbergh</dc:creator>
  <cp:lastModifiedBy>Goedele Van Grunderbeek</cp:lastModifiedBy>
  <cp:revision>37</cp:revision>
  <dcterms:created xsi:type="dcterms:W3CDTF">2016-01-26T14:03:38Z</dcterms:created>
  <dcterms:modified xsi:type="dcterms:W3CDTF">2016-03-18T08:16:25Z</dcterms:modified>
</cp:coreProperties>
</file>